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media/media1.mov" ContentType="video/unknown"/>
  <Override PartName="/ppt/media/media2.mov" ContentType="video/unknown"/>
  <Override PartName="/ppt/media/media3.mov" ContentType="video/unknown"/>
  <Override PartName="/ppt/media/image1.jpeg" ContentType="image/jpeg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4EA"/>
          </a:solidFill>
        </a:fill>
      </a:tcStyle>
    </a:wholeTbl>
    <a:band2H>
      <a:tcTxStyle b="def" i="def"/>
      <a:tcStyle>
        <a:tcBdr/>
        <a:fill>
          <a:solidFill>
            <a:srgbClr val="E6EBF5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EF1"/>
          </a:solidFill>
        </a:fill>
      </a:tcStyle>
    </a:wholeTbl>
    <a:band2H>
      <a:tcTxStyle b="def" i="def"/>
      <a:tcStyle>
        <a:tcBdr/>
        <a:fill>
          <a:solidFill>
            <a:srgbClr val="E6F6F8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9CE"/>
          </a:solidFill>
        </a:fill>
      </a:tcStyle>
    </a:wholeTbl>
    <a:band2H>
      <a:tcTxStyle b="def" i="def"/>
      <a:tcStyle>
        <a:tcBdr/>
        <a:fill>
          <a:solidFill>
            <a:srgbClr val="F0F4E8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Shape 45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6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12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1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12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12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12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igital_numbers_2010.mov" descr="digital_numbers_2010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Text"/>
          <p:cNvSpPr txBox="1"/>
          <p:nvPr>
            <p:ph type="title"/>
          </p:nvPr>
        </p:nvSpPr>
        <p:spPr>
          <a:xfrm>
            <a:off x="762000" y="3028950"/>
            <a:ext cx="7772400" cy="11025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" name="Body Level One…"/>
          <p:cNvSpPr txBox="1"/>
          <p:nvPr>
            <p:ph type="body" sz="quarter" idx="1"/>
          </p:nvPr>
        </p:nvSpPr>
        <p:spPr>
          <a:xfrm>
            <a:off x="762000" y="4114800"/>
            <a:ext cx="6400800" cy="57150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  <a:lvl2pPr indent="457200">
              <a:spcBef>
                <a:spcPts val="500"/>
              </a:spcBef>
              <a:defRPr sz="2400"/>
            </a:lvl2pPr>
            <a:lvl3pPr indent="914400">
              <a:spcBef>
                <a:spcPts val="500"/>
              </a:spcBef>
              <a:defRPr sz="2400"/>
            </a:lvl3pPr>
            <a:lvl4pPr indent="1371600">
              <a:spcBef>
                <a:spcPts val="500"/>
              </a:spcBef>
              <a:defRPr sz="2400"/>
            </a:lvl4pPr>
            <a:lvl5pPr indent="1828800">
              <a:spcBef>
                <a:spcPts val="5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/>
          <p:nvPr>
            <p:ph type="sldNum" sz="quarter" idx="2"/>
          </p:nvPr>
        </p:nvSpPr>
        <p:spPr>
          <a:xfrm>
            <a:off x="8409721" y="4871958"/>
            <a:ext cx="277079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/>
          <p:nvPr>
            <p:ph type="title"/>
          </p:nvPr>
        </p:nvSpPr>
        <p:spPr>
          <a:xfrm>
            <a:off x="1219200" y="3028950"/>
            <a:ext cx="5486400" cy="425054"/>
          </a:xfrm>
          <a:prstGeom prst="rect">
            <a:avLst/>
          </a:prstGeom>
        </p:spPr>
        <p:txBody>
          <a:bodyPr anchor="b"/>
          <a:lstStyle>
            <a:lvl1pPr>
              <a:defRPr sz="2000">
                <a:ln w="3175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" name="Picture Placeholder 2"/>
          <p:cNvSpPr/>
          <p:nvPr>
            <p:ph type="pic" sz="half" idx="13"/>
          </p:nvPr>
        </p:nvSpPr>
        <p:spPr>
          <a:xfrm>
            <a:off x="3048000" y="400050"/>
            <a:ext cx="5486400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0" name="Body Level One…"/>
          <p:cNvSpPr txBox="1"/>
          <p:nvPr>
            <p:ph type="body" sz="quarter" idx="1"/>
          </p:nvPr>
        </p:nvSpPr>
        <p:spPr>
          <a:xfrm>
            <a:off x="1219200" y="3454003"/>
            <a:ext cx="5486400" cy="603648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indent="457200">
              <a:spcBef>
                <a:spcPts val="300"/>
              </a:spcBef>
              <a:defRPr sz="1400"/>
            </a:lvl2pPr>
            <a:lvl3pPr indent="914400">
              <a:spcBef>
                <a:spcPts val="300"/>
              </a:spcBef>
              <a:defRPr sz="1400"/>
            </a:lvl3pPr>
            <a:lvl4pPr indent="1371600">
              <a:spcBef>
                <a:spcPts val="300"/>
              </a:spcBef>
              <a:defRPr sz="1400"/>
            </a:lvl4pPr>
            <a:lvl5pPr indent="1828800">
              <a:spcBef>
                <a:spcPts val="3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Body Level One…"/>
          <p:cNvSpPr txBox="1"/>
          <p:nvPr>
            <p:ph type="body" sz="quarter" idx="1"/>
          </p:nvPr>
        </p:nvSpPr>
        <p:spPr>
          <a:xfrm>
            <a:off x="2362200" y="2514600"/>
            <a:ext cx="5486400" cy="628650"/>
          </a:xfrm>
          <a:prstGeom prst="rect">
            <a:avLst/>
          </a:prstGeom>
        </p:spPr>
        <p:txBody>
          <a:bodyPr/>
          <a:lstStyle>
            <a:lvl1pPr indent="57150"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Text Placeholder 8"/>
          <p:cNvSpPr/>
          <p:nvPr>
            <p:ph type="body" sz="quarter" idx="13"/>
          </p:nvPr>
        </p:nvSpPr>
        <p:spPr>
          <a:xfrm>
            <a:off x="2057400" y="114300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110" name="Text Placeholder 8"/>
          <p:cNvSpPr/>
          <p:nvPr>
            <p:ph type="body" sz="quarter" idx="14"/>
          </p:nvPr>
        </p:nvSpPr>
        <p:spPr>
          <a:xfrm>
            <a:off x="2209800" y="182880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111" name="Text Placeholder 8"/>
          <p:cNvSpPr/>
          <p:nvPr>
            <p:ph type="body" sz="quarter" idx="15"/>
          </p:nvPr>
        </p:nvSpPr>
        <p:spPr>
          <a:xfrm>
            <a:off x="2514600" y="320040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112" name="Text Placeholder 10"/>
          <p:cNvSpPr/>
          <p:nvPr>
            <p:ph type="body" sz="quarter" idx="16"/>
          </p:nvPr>
        </p:nvSpPr>
        <p:spPr>
          <a:xfrm>
            <a:off x="1219200" y="571500"/>
            <a:ext cx="5486400" cy="3429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>
                <a:ln w="9525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pPr>
          </a:p>
        </p:txBody>
      </p:sp>
      <p:sp>
        <p:nvSpPr>
          <p:cNvPr id="113" name="Title Text"/>
          <p:cNvSpPr txBox="1"/>
          <p:nvPr>
            <p:ph type="title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Body Level One…"/>
          <p:cNvSpPr txBox="1"/>
          <p:nvPr>
            <p:ph type="body" sz="quarter" idx="1"/>
          </p:nvPr>
        </p:nvSpPr>
        <p:spPr>
          <a:xfrm>
            <a:off x="990600" y="342900"/>
            <a:ext cx="4648200" cy="12573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ts val="2000"/>
              </a:lnSpc>
              <a:spcBef>
                <a:spcPts val="400"/>
              </a:spcBef>
              <a:defRPr sz="1800"/>
            </a:lvl1pPr>
            <a:lvl2pPr>
              <a:lnSpc>
                <a:spcPts val="2000"/>
              </a:lnSpc>
              <a:spcBef>
                <a:spcPts val="400"/>
              </a:spcBef>
              <a:defRPr sz="1800"/>
            </a:lvl2pPr>
            <a:lvl3pPr>
              <a:lnSpc>
                <a:spcPts val="2000"/>
              </a:lnSpc>
              <a:spcBef>
                <a:spcPts val="400"/>
              </a:spcBef>
              <a:defRPr sz="1800"/>
            </a:lvl3pPr>
            <a:lvl4pPr>
              <a:lnSpc>
                <a:spcPts val="2000"/>
              </a:lnSpc>
              <a:spcBef>
                <a:spcPts val="400"/>
              </a:spcBef>
              <a:defRPr sz="1800"/>
            </a:lvl4pPr>
            <a:lvl5pPr>
              <a:lnSpc>
                <a:spcPts val="2000"/>
              </a:lnSpc>
              <a:spcBef>
                <a:spcPts val="4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Title Text"/>
          <p:cNvSpPr txBox="1"/>
          <p:nvPr>
            <p:ph type="title"/>
          </p:nvPr>
        </p:nvSpPr>
        <p:spPr>
          <a:xfrm>
            <a:off x="228600" y="-7977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Body Level One…"/>
          <p:cNvSpPr txBox="1"/>
          <p:nvPr>
            <p:ph type="body" sz="quarter" idx="1"/>
          </p:nvPr>
        </p:nvSpPr>
        <p:spPr>
          <a:xfrm>
            <a:off x="914400" y="1310878"/>
            <a:ext cx="5105400" cy="177522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20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2000"/>
            </a:lvl4pPr>
            <a:lvl5pPr>
              <a:spcBef>
                <a:spcPts val="4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Title Text"/>
          <p:cNvSpPr txBox="1"/>
          <p:nvPr>
            <p:ph type="title"/>
          </p:nvPr>
        </p:nvSpPr>
        <p:spPr>
          <a:xfrm>
            <a:off x="228600" y="-7977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Body Level One…"/>
          <p:cNvSpPr txBox="1"/>
          <p:nvPr>
            <p:ph type="body" sz="quarter" idx="1"/>
          </p:nvPr>
        </p:nvSpPr>
        <p:spPr>
          <a:xfrm>
            <a:off x="4038600" y="1828800"/>
            <a:ext cx="3048000" cy="26289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600"/>
              </a:lnSpc>
              <a:spcBef>
                <a:spcPts val="300"/>
              </a:spcBef>
              <a:defRPr sz="1400"/>
            </a:lvl1pPr>
            <a:lvl2pPr indent="457200" algn="ctr">
              <a:lnSpc>
                <a:spcPts val="1600"/>
              </a:lnSpc>
              <a:spcBef>
                <a:spcPts val="300"/>
              </a:spcBef>
              <a:defRPr sz="1400"/>
            </a:lvl2pPr>
            <a:lvl3pPr indent="914400" algn="ctr">
              <a:lnSpc>
                <a:spcPts val="1600"/>
              </a:lnSpc>
              <a:spcBef>
                <a:spcPts val="300"/>
              </a:spcBef>
              <a:defRPr sz="1400"/>
            </a:lvl3pPr>
            <a:lvl4pPr indent="1371600" algn="ctr">
              <a:lnSpc>
                <a:spcPts val="1600"/>
              </a:lnSpc>
              <a:spcBef>
                <a:spcPts val="300"/>
              </a:spcBef>
              <a:defRPr sz="1400"/>
            </a:lvl4pPr>
            <a:lvl5pPr indent="1828800" algn="ctr">
              <a:lnSpc>
                <a:spcPts val="1600"/>
              </a:lnSpc>
              <a:spcBef>
                <a:spcPts val="3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Title Text"/>
          <p:cNvSpPr txBox="1"/>
          <p:nvPr>
            <p:ph type="title"/>
          </p:nvPr>
        </p:nvSpPr>
        <p:spPr>
          <a:xfrm>
            <a:off x="76200" y="606027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estions contact 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Body Level One…"/>
          <p:cNvSpPr txBox="1"/>
          <p:nvPr>
            <p:ph type="body" sz="quarter" idx="1"/>
          </p:nvPr>
        </p:nvSpPr>
        <p:spPr>
          <a:xfrm>
            <a:off x="4038600" y="1828800"/>
            <a:ext cx="3048000" cy="26289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600"/>
              </a:lnSpc>
              <a:spcBef>
                <a:spcPts val="300"/>
              </a:spcBef>
              <a:defRPr sz="1400"/>
            </a:lvl1pPr>
            <a:lvl2pPr indent="457200" algn="ctr">
              <a:lnSpc>
                <a:spcPts val="1600"/>
              </a:lnSpc>
              <a:spcBef>
                <a:spcPts val="300"/>
              </a:spcBef>
              <a:defRPr sz="1400"/>
            </a:lvl2pPr>
            <a:lvl3pPr indent="914400" algn="ctr">
              <a:lnSpc>
                <a:spcPts val="1600"/>
              </a:lnSpc>
              <a:spcBef>
                <a:spcPts val="300"/>
              </a:spcBef>
              <a:defRPr sz="1400"/>
            </a:lvl3pPr>
            <a:lvl4pPr indent="1371600" algn="ctr">
              <a:lnSpc>
                <a:spcPts val="1600"/>
              </a:lnSpc>
              <a:spcBef>
                <a:spcPts val="300"/>
              </a:spcBef>
              <a:defRPr sz="1400"/>
            </a:lvl4pPr>
            <a:lvl5pPr indent="1828800" algn="ctr">
              <a:lnSpc>
                <a:spcPts val="1600"/>
              </a:lnSpc>
              <a:spcBef>
                <a:spcPts val="3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Title Text"/>
          <p:cNvSpPr txBox="1"/>
          <p:nvPr>
            <p:ph type="title"/>
          </p:nvPr>
        </p:nvSpPr>
        <p:spPr>
          <a:xfrm>
            <a:off x="76200" y="606027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Body Level One…"/>
          <p:cNvSpPr txBox="1"/>
          <p:nvPr>
            <p:ph type="body" sz="quarter" idx="1"/>
          </p:nvPr>
        </p:nvSpPr>
        <p:spPr>
          <a:xfrm>
            <a:off x="2362200" y="2514600"/>
            <a:ext cx="5486400" cy="628650"/>
          </a:xfrm>
          <a:prstGeom prst="rect">
            <a:avLst/>
          </a:prstGeom>
        </p:spPr>
        <p:txBody>
          <a:bodyPr/>
          <a:lstStyle>
            <a:lvl1pPr indent="57150"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Text Placeholder 8"/>
          <p:cNvSpPr/>
          <p:nvPr>
            <p:ph type="body" sz="quarter" idx="13"/>
          </p:nvPr>
        </p:nvSpPr>
        <p:spPr>
          <a:xfrm>
            <a:off x="2057400" y="114300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159" name="Text Placeholder 8"/>
          <p:cNvSpPr/>
          <p:nvPr>
            <p:ph type="body" sz="quarter" idx="14"/>
          </p:nvPr>
        </p:nvSpPr>
        <p:spPr>
          <a:xfrm>
            <a:off x="2209800" y="182880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160" name="Text Placeholder 8"/>
          <p:cNvSpPr/>
          <p:nvPr>
            <p:ph type="body" sz="quarter" idx="15"/>
          </p:nvPr>
        </p:nvSpPr>
        <p:spPr>
          <a:xfrm>
            <a:off x="2514600" y="320040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161" name="Text Placeholder 10"/>
          <p:cNvSpPr/>
          <p:nvPr>
            <p:ph type="body" sz="quarter" idx="16"/>
          </p:nvPr>
        </p:nvSpPr>
        <p:spPr>
          <a:xfrm>
            <a:off x="1219200" y="571500"/>
            <a:ext cx="5486400" cy="3429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>
                <a:ln w="9525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pPr>
          </a:p>
        </p:txBody>
      </p:sp>
      <p:sp>
        <p:nvSpPr>
          <p:cNvPr id="162" name="Title Text"/>
          <p:cNvSpPr txBox="1"/>
          <p:nvPr>
            <p:ph type="title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Body Level One…"/>
          <p:cNvSpPr txBox="1"/>
          <p:nvPr>
            <p:ph type="body" sz="quarter" idx="1"/>
          </p:nvPr>
        </p:nvSpPr>
        <p:spPr>
          <a:xfrm>
            <a:off x="990600" y="342900"/>
            <a:ext cx="4648200" cy="12573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ts val="2000"/>
              </a:lnSpc>
              <a:spcBef>
                <a:spcPts val="400"/>
              </a:spcBef>
              <a:defRPr sz="1800"/>
            </a:lvl1pPr>
            <a:lvl2pPr>
              <a:lnSpc>
                <a:spcPts val="2000"/>
              </a:lnSpc>
              <a:spcBef>
                <a:spcPts val="400"/>
              </a:spcBef>
              <a:defRPr sz="1800"/>
            </a:lvl2pPr>
            <a:lvl3pPr>
              <a:lnSpc>
                <a:spcPts val="2000"/>
              </a:lnSpc>
              <a:spcBef>
                <a:spcPts val="400"/>
              </a:spcBef>
              <a:defRPr sz="1800"/>
            </a:lvl3pPr>
            <a:lvl4pPr>
              <a:lnSpc>
                <a:spcPts val="2000"/>
              </a:lnSpc>
              <a:spcBef>
                <a:spcPts val="400"/>
              </a:spcBef>
              <a:defRPr sz="1800"/>
            </a:lvl4pPr>
            <a:lvl5pPr>
              <a:lnSpc>
                <a:spcPts val="2000"/>
              </a:lnSpc>
              <a:spcBef>
                <a:spcPts val="4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Title Text"/>
          <p:cNvSpPr txBox="1"/>
          <p:nvPr>
            <p:ph type="title"/>
          </p:nvPr>
        </p:nvSpPr>
        <p:spPr>
          <a:xfrm>
            <a:off x="228600" y="-7977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Body Level One…"/>
          <p:cNvSpPr txBox="1"/>
          <p:nvPr>
            <p:ph type="body" sz="quarter" idx="1"/>
          </p:nvPr>
        </p:nvSpPr>
        <p:spPr>
          <a:xfrm>
            <a:off x="914400" y="1310878"/>
            <a:ext cx="5105400" cy="177522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20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2000"/>
            </a:lvl4pPr>
            <a:lvl5pPr>
              <a:spcBef>
                <a:spcPts val="4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Title Text"/>
          <p:cNvSpPr txBox="1"/>
          <p:nvPr>
            <p:ph type="title"/>
          </p:nvPr>
        </p:nvSpPr>
        <p:spPr>
          <a:xfrm>
            <a:off x="228600" y="-7977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Body Level One…"/>
          <p:cNvSpPr txBox="1"/>
          <p:nvPr>
            <p:ph type="body" sz="quarter" idx="1"/>
          </p:nvPr>
        </p:nvSpPr>
        <p:spPr>
          <a:xfrm>
            <a:off x="4038600" y="1828800"/>
            <a:ext cx="3048000" cy="26289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600"/>
              </a:lnSpc>
              <a:spcBef>
                <a:spcPts val="300"/>
              </a:spcBef>
              <a:defRPr sz="1400"/>
            </a:lvl1pPr>
            <a:lvl2pPr indent="457200" algn="ctr">
              <a:lnSpc>
                <a:spcPts val="1600"/>
              </a:lnSpc>
              <a:spcBef>
                <a:spcPts val="300"/>
              </a:spcBef>
              <a:defRPr sz="1400"/>
            </a:lvl2pPr>
            <a:lvl3pPr indent="914400" algn="ctr">
              <a:lnSpc>
                <a:spcPts val="1600"/>
              </a:lnSpc>
              <a:spcBef>
                <a:spcPts val="300"/>
              </a:spcBef>
              <a:defRPr sz="1400"/>
            </a:lvl3pPr>
            <a:lvl4pPr indent="1371600" algn="ctr">
              <a:lnSpc>
                <a:spcPts val="1600"/>
              </a:lnSpc>
              <a:spcBef>
                <a:spcPts val="300"/>
              </a:spcBef>
              <a:defRPr sz="1400"/>
            </a:lvl4pPr>
            <a:lvl5pPr indent="1828800" algn="ctr">
              <a:lnSpc>
                <a:spcPts val="1600"/>
              </a:lnSpc>
              <a:spcBef>
                <a:spcPts val="3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Title Text"/>
          <p:cNvSpPr txBox="1"/>
          <p:nvPr>
            <p:ph type="title"/>
          </p:nvPr>
        </p:nvSpPr>
        <p:spPr>
          <a:xfrm>
            <a:off x="76200" y="606027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bg>
      <p:bgPr>
        <a:solidFill>
          <a:srgbClr val="0D0D0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digital_numbers_slide.mov" descr="digital_numbers_slid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" name="Title Text"/>
          <p:cNvSpPr txBox="1"/>
          <p:nvPr>
            <p:ph type="title"/>
          </p:nvPr>
        </p:nvSpPr>
        <p:spPr>
          <a:xfrm>
            <a:off x="609600" y="171450"/>
            <a:ext cx="5791200" cy="708423"/>
          </a:xfrm>
          <a:prstGeom prst="rect">
            <a:avLst/>
          </a:prstGeom>
        </p:spPr>
        <p:txBody>
          <a:bodyPr/>
          <a:lstStyle>
            <a:lvl1pPr>
              <a:defRPr>
                <a:ln w="12699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" name="Body Level One…"/>
          <p:cNvSpPr txBox="1"/>
          <p:nvPr>
            <p:ph type="body" idx="1"/>
          </p:nvPr>
        </p:nvSpPr>
        <p:spPr>
          <a:xfrm>
            <a:off x="609600" y="879871"/>
            <a:ext cx="8534400" cy="329208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6430" r="0" b="675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14" descr="Picture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Title Text"/>
          <p:cNvSpPr txBox="1"/>
          <p:nvPr>
            <p:ph type="title"/>
          </p:nvPr>
        </p:nvSpPr>
        <p:spPr>
          <a:xfrm>
            <a:off x="762000" y="3028950"/>
            <a:ext cx="7772400" cy="11025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3" name="Body Level One…"/>
          <p:cNvSpPr txBox="1"/>
          <p:nvPr>
            <p:ph type="body" sz="quarter" idx="1"/>
          </p:nvPr>
        </p:nvSpPr>
        <p:spPr>
          <a:xfrm>
            <a:off x="762000" y="4114800"/>
            <a:ext cx="6400800" cy="57150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  <a:lvl2pPr indent="457200">
              <a:spcBef>
                <a:spcPts val="500"/>
              </a:spcBef>
              <a:defRPr sz="2400"/>
            </a:lvl2pPr>
            <a:lvl3pPr indent="914400">
              <a:spcBef>
                <a:spcPts val="500"/>
              </a:spcBef>
              <a:defRPr sz="2400"/>
            </a:lvl3pPr>
            <a:lvl4pPr indent="1371600">
              <a:spcBef>
                <a:spcPts val="500"/>
              </a:spcBef>
              <a:defRPr sz="2400"/>
            </a:lvl4pPr>
            <a:lvl5pPr indent="1828800">
              <a:spcBef>
                <a:spcPts val="5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/>
          <p:nvPr>
            <p:ph type="sldNum" sz="quarter" idx="2"/>
          </p:nvPr>
        </p:nvSpPr>
        <p:spPr>
          <a:xfrm>
            <a:off x="8409721" y="4871958"/>
            <a:ext cx="277079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bg>
      <p:bgPr>
        <a:solidFill>
          <a:srgbClr val="0D0D0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Text"/>
          <p:cNvSpPr txBox="1"/>
          <p:nvPr>
            <p:ph type="title"/>
          </p:nvPr>
        </p:nvSpPr>
        <p:spPr>
          <a:xfrm>
            <a:off x="609600" y="171450"/>
            <a:ext cx="5791200" cy="708423"/>
          </a:xfrm>
          <a:prstGeom prst="rect">
            <a:avLst/>
          </a:prstGeom>
        </p:spPr>
        <p:txBody>
          <a:bodyPr/>
          <a:lstStyle>
            <a:lvl1pPr>
              <a:defRPr>
                <a:ln w="12699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2" name="Body Level One…"/>
          <p:cNvSpPr txBox="1"/>
          <p:nvPr>
            <p:ph type="body" idx="1"/>
          </p:nvPr>
        </p:nvSpPr>
        <p:spPr>
          <a:xfrm>
            <a:off x="609600" y="879871"/>
            <a:ext cx="8534400" cy="329208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Text"/>
          <p:cNvSpPr txBox="1"/>
          <p:nvPr>
            <p:ph type="title"/>
          </p:nvPr>
        </p:nvSpPr>
        <p:spPr>
          <a:xfrm>
            <a:off x="2478088" y="1835943"/>
            <a:ext cx="6284913" cy="1021557"/>
          </a:xfrm>
          <a:prstGeom prst="rect">
            <a:avLst/>
          </a:prstGeom>
        </p:spPr>
        <p:txBody>
          <a:bodyPr anchor="t"/>
          <a:lstStyle>
            <a:lvl1pPr algn="r">
              <a:defRPr cap="all" sz="4000">
                <a:ln w="9525">
                  <a:solidFill>
                    <a:srgbClr val="089CA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1" name="Body Level One…"/>
          <p:cNvSpPr txBox="1"/>
          <p:nvPr>
            <p:ph type="body" sz="quarter" idx="1"/>
          </p:nvPr>
        </p:nvSpPr>
        <p:spPr>
          <a:xfrm>
            <a:off x="2478088" y="710803"/>
            <a:ext cx="6284913" cy="1125142"/>
          </a:xfrm>
          <a:prstGeom prst="rect">
            <a:avLst/>
          </a:prstGeom>
        </p:spPr>
        <p:txBody>
          <a:bodyPr anchor="b"/>
          <a:lstStyle>
            <a:lvl1pPr algn="r">
              <a:spcBef>
                <a:spcPts val="400"/>
              </a:spcBef>
              <a:defRPr sz="2000"/>
            </a:lvl1pPr>
            <a:lvl2pPr indent="457200" algn="r">
              <a:spcBef>
                <a:spcPts val="400"/>
              </a:spcBef>
              <a:defRPr sz="2000"/>
            </a:lvl2pPr>
            <a:lvl3pPr indent="914400" algn="r">
              <a:spcBef>
                <a:spcPts val="400"/>
              </a:spcBef>
              <a:defRPr sz="2000"/>
            </a:lvl3pPr>
            <a:lvl4pPr indent="1371600" algn="r">
              <a:spcBef>
                <a:spcPts val="400"/>
              </a:spcBef>
              <a:defRPr sz="2000"/>
            </a:lvl4pPr>
            <a:lvl5pPr indent="1828800" algn="r">
              <a:spcBef>
                <a:spcPts val="4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lide Number"/>
          <p:cNvSpPr txBox="1"/>
          <p:nvPr>
            <p:ph type="sldNum" sz="quarter" idx="2"/>
          </p:nvPr>
        </p:nvSpPr>
        <p:spPr>
          <a:xfrm>
            <a:off x="8409721" y="4802901"/>
            <a:ext cx="277079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Text"/>
          <p:cNvSpPr txBox="1"/>
          <p:nvPr>
            <p:ph type="title"/>
          </p:nvPr>
        </p:nvSpPr>
        <p:spPr>
          <a:xfrm>
            <a:off x="152400" y="0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0" name="Body Level One…"/>
          <p:cNvSpPr txBox="1"/>
          <p:nvPr>
            <p:ph type="body" sz="half" idx="1"/>
          </p:nvPr>
        </p:nvSpPr>
        <p:spPr>
          <a:xfrm>
            <a:off x="1524000" y="918233"/>
            <a:ext cx="3048000" cy="356592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>
              <a:spcBef>
                <a:spcPts val="600"/>
              </a:spcBef>
              <a:defRPr sz="2800"/>
            </a:lvl2pPr>
            <a:lvl3pPr>
              <a:spcBef>
                <a:spcPts val="600"/>
              </a:spcBef>
              <a:defRPr sz="2800"/>
            </a:lvl3pPr>
            <a:lvl4pPr>
              <a:spcBef>
                <a:spcPts val="600"/>
              </a:spcBef>
              <a:defRPr sz="2800"/>
            </a:lvl4pPr>
            <a:lvl5pPr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Body Level One…"/>
          <p:cNvSpPr txBox="1"/>
          <p:nvPr>
            <p:ph type="body" sz="quarter" idx="1"/>
          </p:nvPr>
        </p:nvSpPr>
        <p:spPr>
          <a:xfrm>
            <a:off x="533400" y="857250"/>
            <a:ext cx="3200400" cy="47982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500"/>
              </a:spcBef>
              <a:defRPr sz="2400">
                <a:ln w="3174">
                  <a:solidFill>
                    <a:srgbClr val="B3EAF2"/>
                  </a:solidFill>
                </a:ln>
                <a:solidFill>
                  <a:srgbClr val="073763"/>
                </a:solidFill>
              </a:defRPr>
            </a:lvl1pPr>
            <a:lvl2pPr indent="457200">
              <a:spcBef>
                <a:spcPts val="500"/>
              </a:spcBef>
              <a:defRPr sz="2400">
                <a:ln w="3174">
                  <a:solidFill>
                    <a:srgbClr val="B3EAF2"/>
                  </a:solidFill>
                </a:ln>
                <a:solidFill>
                  <a:srgbClr val="073763"/>
                </a:solidFill>
              </a:defRPr>
            </a:lvl2pPr>
            <a:lvl3pPr indent="914400">
              <a:spcBef>
                <a:spcPts val="500"/>
              </a:spcBef>
              <a:defRPr sz="2400">
                <a:ln w="3174">
                  <a:solidFill>
                    <a:srgbClr val="B3EAF2"/>
                  </a:solidFill>
                </a:ln>
                <a:solidFill>
                  <a:srgbClr val="073763"/>
                </a:solidFill>
              </a:defRPr>
            </a:lvl3pPr>
            <a:lvl4pPr indent="1371600">
              <a:spcBef>
                <a:spcPts val="500"/>
              </a:spcBef>
              <a:defRPr sz="2400">
                <a:ln w="3174">
                  <a:solidFill>
                    <a:srgbClr val="B3EAF2"/>
                  </a:solidFill>
                </a:ln>
                <a:solidFill>
                  <a:srgbClr val="073763"/>
                </a:solidFill>
              </a:defRPr>
            </a:lvl4pPr>
            <a:lvl5pPr indent="1828800">
              <a:spcBef>
                <a:spcPts val="500"/>
              </a:spcBef>
              <a:defRPr sz="2400">
                <a:ln w="3174">
                  <a:solidFill>
                    <a:srgbClr val="B3EAF2"/>
                  </a:solidFill>
                </a:ln>
                <a:solidFill>
                  <a:srgbClr val="07376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Title Text"/>
          <p:cNvSpPr txBox="1"/>
          <p:nvPr>
            <p:ph type="title"/>
          </p:nvPr>
        </p:nvSpPr>
        <p:spPr>
          <a:xfrm>
            <a:off x="152400" y="34528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Text Placeholder 4"/>
          <p:cNvSpPr/>
          <p:nvPr>
            <p:ph type="body" sz="quarter" idx="13"/>
          </p:nvPr>
        </p:nvSpPr>
        <p:spPr>
          <a:xfrm>
            <a:off x="5638800" y="857250"/>
            <a:ext cx="3200400" cy="47982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500"/>
              </a:spcBef>
              <a:defRPr sz="2400">
                <a:ln w="3174">
                  <a:solidFill>
                    <a:srgbClr val="B3EAF2"/>
                  </a:solidFill>
                </a:ln>
                <a:solidFill>
                  <a:srgbClr val="073763"/>
                </a:solidFill>
              </a:defRPr>
            </a:pP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Text"/>
          <p:cNvSpPr txBox="1"/>
          <p:nvPr>
            <p:ph type="title"/>
          </p:nvPr>
        </p:nvSpPr>
        <p:spPr>
          <a:xfrm>
            <a:off x="152400" y="114300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0D0D0D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Text"/>
          <p:cNvSpPr txBox="1"/>
          <p:nvPr>
            <p:ph type="title"/>
          </p:nvPr>
        </p:nvSpPr>
        <p:spPr>
          <a:xfrm>
            <a:off x="6400800" y="171450"/>
            <a:ext cx="2438400" cy="871538"/>
          </a:xfrm>
          <a:prstGeom prst="rect">
            <a:avLst/>
          </a:prstGeom>
        </p:spPr>
        <p:txBody>
          <a:bodyPr anchor="b"/>
          <a:lstStyle>
            <a:lvl1pPr>
              <a:defRPr sz="2000">
                <a:ln w="3175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4" name="Body Level One…"/>
          <p:cNvSpPr txBox="1"/>
          <p:nvPr>
            <p:ph type="body" sz="half" idx="1"/>
          </p:nvPr>
        </p:nvSpPr>
        <p:spPr>
          <a:xfrm>
            <a:off x="381000" y="1485900"/>
            <a:ext cx="3990111" cy="438983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Text Placeholder 3"/>
          <p:cNvSpPr/>
          <p:nvPr>
            <p:ph type="body" sz="quarter" idx="13"/>
          </p:nvPr>
        </p:nvSpPr>
        <p:spPr>
          <a:xfrm>
            <a:off x="6400800" y="1042988"/>
            <a:ext cx="2438400" cy="351829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</a:p>
        </p:txBody>
      </p:sp>
      <p:sp>
        <p:nvSpPr>
          <p:cNvPr id="2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itle Text"/>
          <p:cNvSpPr txBox="1"/>
          <p:nvPr>
            <p:ph type="title"/>
          </p:nvPr>
        </p:nvSpPr>
        <p:spPr>
          <a:xfrm>
            <a:off x="1219200" y="3028950"/>
            <a:ext cx="5486400" cy="425054"/>
          </a:xfrm>
          <a:prstGeom prst="rect">
            <a:avLst/>
          </a:prstGeom>
        </p:spPr>
        <p:txBody>
          <a:bodyPr anchor="b"/>
          <a:lstStyle>
            <a:lvl1pPr>
              <a:defRPr sz="2000">
                <a:ln w="3175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4" name="Picture Placeholder 2"/>
          <p:cNvSpPr/>
          <p:nvPr>
            <p:ph type="pic" sz="half" idx="13"/>
          </p:nvPr>
        </p:nvSpPr>
        <p:spPr>
          <a:xfrm>
            <a:off x="3048000" y="400050"/>
            <a:ext cx="5486400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75" name="Body Level One…"/>
          <p:cNvSpPr txBox="1"/>
          <p:nvPr>
            <p:ph type="body" sz="quarter" idx="1"/>
          </p:nvPr>
        </p:nvSpPr>
        <p:spPr>
          <a:xfrm>
            <a:off x="1219200" y="3454003"/>
            <a:ext cx="5486400" cy="603648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indent="457200">
              <a:spcBef>
                <a:spcPts val="300"/>
              </a:spcBef>
              <a:defRPr sz="1400"/>
            </a:lvl2pPr>
            <a:lvl3pPr indent="914400">
              <a:spcBef>
                <a:spcPts val="300"/>
              </a:spcBef>
              <a:defRPr sz="1400"/>
            </a:lvl3pPr>
            <a:lvl4pPr indent="1371600">
              <a:spcBef>
                <a:spcPts val="300"/>
              </a:spcBef>
              <a:defRPr sz="1400"/>
            </a:lvl4pPr>
            <a:lvl5pPr indent="1828800">
              <a:spcBef>
                <a:spcPts val="3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Body Level One…"/>
          <p:cNvSpPr txBox="1"/>
          <p:nvPr>
            <p:ph type="body" sz="quarter" idx="1"/>
          </p:nvPr>
        </p:nvSpPr>
        <p:spPr>
          <a:xfrm>
            <a:off x="2362200" y="2514600"/>
            <a:ext cx="5486400" cy="628650"/>
          </a:xfrm>
          <a:prstGeom prst="rect">
            <a:avLst/>
          </a:prstGeom>
        </p:spPr>
        <p:txBody>
          <a:bodyPr/>
          <a:lstStyle>
            <a:lvl1pPr indent="57150"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" name="Text Placeholder 8"/>
          <p:cNvSpPr/>
          <p:nvPr>
            <p:ph type="body" sz="quarter" idx="13"/>
          </p:nvPr>
        </p:nvSpPr>
        <p:spPr>
          <a:xfrm>
            <a:off x="2057400" y="114300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285" name="Text Placeholder 8"/>
          <p:cNvSpPr/>
          <p:nvPr>
            <p:ph type="body" sz="quarter" idx="14"/>
          </p:nvPr>
        </p:nvSpPr>
        <p:spPr>
          <a:xfrm>
            <a:off x="2209800" y="182880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286" name="Text Placeholder 8"/>
          <p:cNvSpPr/>
          <p:nvPr>
            <p:ph type="body" sz="quarter" idx="15"/>
          </p:nvPr>
        </p:nvSpPr>
        <p:spPr>
          <a:xfrm>
            <a:off x="2514600" y="320040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287" name="Text Placeholder 10"/>
          <p:cNvSpPr/>
          <p:nvPr>
            <p:ph type="body" sz="quarter" idx="16"/>
          </p:nvPr>
        </p:nvSpPr>
        <p:spPr>
          <a:xfrm>
            <a:off x="1219200" y="571500"/>
            <a:ext cx="5486400" cy="3429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>
                <a:ln w="9525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pPr>
          </a:p>
        </p:txBody>
      </p:sp>
      <p:sp>
        <p:nvSpPr>
          <p:cNvPr id="288" name="Title Text"/>
          <p:cNvSpPr txBox="1"/>
          <p:nvPr>
            <p:ph type="title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/>
          <p:nvPr>
            <p:ph type="title"/>
          </p:nvPr>
        </p:nvSpPr>
        <p:spPr>
          <a:xfrm>
            <a:off x="2478088" y="1835943"/>
            <a:ext cx="6284913" cy="1021557"/>
          </a:xfrm>
          <a:prstGeom prst="rect">
            <a:avLst/>
          </a:prstGeom>
        </p:spPr>
        <p:txBody>
          <a:bodyPr anchor="t"/>
          <a:lstStyle>
            <a:lvl1pPr algn="r">
              <a:defRPr cap="all" sz="4000">
                <a:ln w="9525">
                  <a:solidFill>
                    <a:srgbClr val="089CA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" name="Body Level One…"/>
          <p:cNvSpPr txBox="1"/>
          <p:nvPr>
            <p:ph type="body" sz="quarter" idx="1"/>
          </p:nvPr>
        </p:nvSpPr>
        <p:spPr>
          <a:xfrm>
            <a:off x="2478088" y="710803"/>
            <a:ext cx="6284913" cy="1125142"/>
          </a:xfrm>
          <a:prstGeom prst="rect">
            <a:avLst/>
          </a:prstGeom>
        </p:spPr>
        <p:txBody>
          <a:bodyPr anchor="b"/>
          <a:lstStyle>
            <a:lvl1pPr algn="r">
              <a:spcBef>
                <a:spcPts val="400"/>
              </a:spcBef>
              <a:defRPr sz="2000"/>
            </a:lvl1pPr>
            <a:lvl2pPr indent="457200" algn="r">
              <a:spcBef>
                <a:spcPts val="400"/>
              </a:spcBef>
              <a:defRPr sz="2000"/>
            </a:lvl2pPr>
            <a:lvl3pPr indent="914400" algn="r">
              <a:spcBef>
                <a:spcPts val="400"/>
              </a:spcBef>
              <a:defRPr sz="2000"/>
            </a:lvl3pPr>
            <a:lvl4pPr indent="1371600" algn="r">
              <a:spcBef>
                <a:spcPts val="400"/>
              </a:spcBef>
              <a:defRPr sz="2000"/>
            </a:lvl4pPr>
            <a:lvl5pPr indent="1828800" algn="r">
              <a:spcBef>
                <a:spcPts val="4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xfrm>
            <a:off x="8409721" y="4802901"/>
            <a:ext cx="277079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Body Level One…"/>
          <p:cNvSpPr txBox="1"/>
          <p:nvPr>
            <p:ph type="body" sz="quarter" idx="1"/>
          </p:nvPr>
        </p:nvSpPr>
        <p:spPr>
          <a:xfrm>
            <a:off x="990600" y="342900"/>
            <a:ext cx="4648200" cy="12573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ts val="2000"/>
              </a:lnSpc>
              <a:spcBef>
                <a:spcPts val="400"/>
              </a:spcBef>
              <a:defRPr sz="1800"/>
            </a:lvl1pPr>
            <a:lvl2pPr>
              <a:lnSpc>
                <a:spcPts val="2000"/>
              </a:lnSpc>
              <a:spcBef>
                <a:spcPts val="400"/>
              </a:spcBef>
              <a:defRPr sz="1800"/>
            </a:lvl2pPr>
            <a:lvl3pPr>
              <a:lnSpc>
                <a:spcPts val="2000"/>
              </a:lnSpc>
              <a:spcBef>
                <a:spcPts val="400"/>
              </a:spcBef>
              <a:defRPr sz="1800"/>
            </a:lvl3pPr>
            <a:lvl4pPr>
              <a:lnSpc>
                <a:spcPts val="2000"/>
              </a:lnSpc>
              <a:spcBef>
                <a:spcPts val="400"/>
              </a:spcBef>
              <a:defRPr sz="1800"/>
            </a:lvl4pPr>
            <a:lvl5pPr>
              <a:lnSpc>
                <a:spcPts val="2000"/>
              </a:lnSpc>
              <a:spcBef>
                <a:spcPts val="4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7" name="Title Text"/>
          <p:cNvSpPr txBox="1"/>
          <p:nvPr>
            <p:ph type="title"/>
          </p:nvPr>
        </p:nvSpPr>
        <p:spPr>
          <a:xfrm>
            <a:off x="228600" y="-7977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Body Level One…"/>
          <p:cNvSpPr txBox="1"/>
          <p:nvPr>
            <p:ph type="body" sz="quarter" idx="1"/>
          </p:nvPr>
        </p:nvSpPr>
        <p:spPr>
          <a:xfrm>
            <a:off x="914400" y="1310878"/>
            <a:ext cx="5105400" cy="177522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20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2000"/>
            </a:lvl4pPr>
            <a:lvl5pPr>
              <a:spcBef>
                <a:spcPts val="4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6" name="Title Text"/>
          <p:cNvSpPr txBox="1"/>
          <p:nvPr>
            <p:ph type="title"/>
          </p:nvPr>
        </p:nvSpPr>
        <p:spPr>
          <a:xfrm>
            <a:off x="228600" y="-7977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Body Level One…"/>
          <p:cNvSpPr txBox="1"/>
          <p:nvPr>
            <p:ph type="body" sz="quarter" idx="1"/>
          </p:nvPr>
        </p:nvSpPr>
        <p:spPr>
          <a:xfrm>
            <a:off x="4038600" y="1828800"/>
            <a:ext cx="3048000" cy="26289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600"/>
              </a:lnSpc>
              <a:spcBef>
                <a:spcPts val="300"/>
              </a:spcBef>
              <a:defRPr sz="1400"/>
            </a:lvl1pPr>
            <a:lvl2pPr indent="457200" algn="ctr">
              <a:lnSpc>
                <a:spcPts val="1600"/>
              </a:lnSpc>
              <a:spcBef>
                <a:spcPts val="300"/>
              </a:spcBef>
              <a:defRPr sz="1400"/>
            </a:lvl2pPr>
            <a:lvl3pPr indent="914400" algn="ctr">
              <a:lnSpc>
                <a:spcPts val="1600"/>
              </a:lnSpc>
              <a:spcBef>
                <a:spcPts val="300"/>
              </a:spcBef>
              <a:defRPr sz="1400"/>
            </a:lvl3pPr>
            <a:lvl4pPr indent="1371600" algn="ctr">
              <a:lnSpc>
                <a:spcPts val="1600"/>
              </a:lnSpc>
              <a:spcBef>
                <a:spcPts val="300"/>
              </a:spcBef>
              <a:defRPr sz="1400"/>
            </a:lvl4pPr>
            <a:lvl5pPr indent="1828800" algn="ctr">
              <a:lnSpc>
                <a:spcPts val="1600"/>
              </a:lnSpc>
              <a:spcBef>
                <a:spcPts val="3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5" name="Title Text"/>
          <p:cNvSpPr txBox="1"/>
          <p:nvPr>
            <p:ph type="title"/>
          </p:nvPr>
        </p:nvSpPr>
        <p:spPr>
          <a:xfrm>
            <a:off x="76200" y="606027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Body Level One…"/>
          <p:cNvSpPr txBox="1"/>
          <p:nvPr>
            <p:ph type="body" sz="quarter" idx="1"/>
          </p:nvPr>
        </p:nvSpPr>
        <p:spPr>
          <a:xfrm>
            <a:off x="2362200" y="2514600"/>
            <a:ext cx="5486400" cy="628650"/>
          </a:xfrm>
          <a:prstGeom prst="rect">
            <a:avLst/>
          </a:prstGeom>
        </p:spPr>
        <p:txBody>
          <a:bodyPr/>
          <a:lstStyle>
            <a:lvl1pPr indent="57150"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4" name="Text Placeholder 8"/>
          <p:cNvSpPr/>
          <p:nvPr>
            <p:ph type="body" sz="quarter" idx="13"/>
          </p:nvPr>
        </p:nvSpPr>
        <p:spPr>
          <a:xfrm>
            <a:off x="2057400" y="114300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325" name="Text Placeholder 8"/>
          <p:cNvSpPr/>
          <p:nvPr>
            <p:ph type="body" sz="quarter" idx="14"/>
          </p:nvPr>
        </p:nvSpPr>
        <p:spPr>
          <a:xfrm>
            <a:off x="2209800" y="182880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326" name="Text Placeholder 8"/>
          <p:cNvSpPr/>
          <p:nvPr>
            <p:ph type="body" sz="quarter" idx="15"/>
          </p:nvPr>
        </p:nvSpPr>
        <p:spPr>
          <a:xfrm>
            <a:off x="2514600" y="320040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327" name="Text Placeholder 10"/>
          <p:cNvSpPr/>
          <p:nvPr>
            <p:ph type="body" sz="quarter" idx="16"/>
          </p:nvPr>
        </p:nvSpPr>
        <p:spPr>
          <a:xfrm>
            <a:off x="1219200" y="571500"/>
            <a:ext cx="5486400" cy="3429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>
                <a:ln w="9525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pPr>
          </a:p>
        </p:txBody>
      </p:sp>
      <p:sp>
        <p:nvSpPr>
          <p:cNvPr id="328" name="Title Text"/>
          <p:cNvSpPr txBox="1"/>
          <p:nvPr>
            <p:ph type="title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Body Level One…"/>
          <p:cNvSpPr txBox="1"/>
          <p:nvPr>
            <p:ph type="body" sz="quarter" idx="1"/>
          </p:nvPr>
        </p:nvSpPr>
        <p:spPr>
          <a:xfrm>
            <a:off x="990600" y="342900"/>
            <a:ext cx="4648200" cy="12573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ts val="2000"/>
              </a:lnSpc>
              <a:spcBef>
                <a:spcPts val="400"/>
              </a:spcBef>
              <a:defRPr sz="1800"/>
            </a:lvl1pPr>
            <a:lvl2pPr>
              <a:lnSpc>
                <a:spcPts val="2000"/>
              </a:lnSpc>
              <a:spcBef>
                <a:spcPts val="400"/>
              </a:spcBef>
              <a:defRPr sz="1800"/>
            </a:lvl2pPr>
            <a:lvl3pPr>
              <a:lnSpc>
                <a:spcPts val="2000"/>
              </a:lnSpc>
              <a:spcBef>
                <a:spcPts val="400"/>
              </a:spcBef>
              <a:defRPr sz="1800"/>
            </a:lvl3pPr>
            <a:lvl4pPr>
              <a:lnSpc>
                <a:spcPts val="2000"/>
              </a:lnSpc>
              <a:spcBef>
                <a:spcPts val="400"/>
              </a:spcBef>
              <a:defRPr sz="1800"/>
            </a:lvl4pPr>
            <a:lvl5pPr>
              <a:lnSpc>
                <a:spcPts val="2000"/>
              </a:lnSpc>
              <a:spcBef>
                <a:spcPts val="4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Title Text"/>
          <p:cNvSpPr txBox="1"/>
          <p:nvPr>
            <p:ph type="title"/>
          </p:nvPr>
        </p:nvSpPr>
        <p:spPr>
          <a:xfrm>
            <a:off x="228600" y="-7977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Body Level One…"/>
          <p:cNvSpPr txBox="1"/>
          <p:nvPr>
            <p:ph type="body" sz="quarter" idx="1"/>
          </p:nvPr>
        </p:nvSpPr>
        <p:spPr>
          <a:xfrm>
            <a:off x="914400" y="1310878"/>
            <a:ext cx="5105400" cy="177522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20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2000"/>
            </a:lvl4pPr>
            <a:lvl5pPr>
              <a:spcBef>
                <a:spcPts val="4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6" name="Title Text"/>
          <p:cNvSpPr txBox="1"/>
          <p:nvPr>
            <p:ph type="title"/>
          </p:nvPr>
        </p:nvSpPr>
        <p:spPr>
          <a:xfrm>
            <a:off x="228600" y="-7977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Body Level One…"/>
          <p:cNvSpPr txBox="1"/>
          <p:nvPr>
            <p:ph type="body" sz="quarter" idx="1"/>
          </p:nvPr>
        </p:nvSpPr>
        <p:spPr>
          <a:xfrm>
            <a:off x="4038600" y="1828800"/>
            <a:ext cx="3048000" cy="26289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600"/>
              </a:lnSpc>
              <a:spcBef>
                <a:spcPts val="300"/>
              </a:spcBef>
              <a:defRPr sz="1400"/>
            </a:lvl1pPr>
            <a:lvl2pPr indent="457200" algn="ctr">
              <a:lnSpc>
                <a:spcPts val="1600"/>
              </a:lnSpc>
              <a:spcBef>
                <a:spcPts val="300"/>
              </a:spcBef>
              <a:defRPr sz="1400"/>
            </a:lvl2pPr>
            <a:lvl3pPr indent="914400" algn="ctr">
              <a:lnSpc>
                <a:spcPts val="1600"/>
              </a:lnSpc>
              <a:spcBef>
                <a:spcPts val="300"/>
              </a:spcBef>
              <a:defRPr sz="1400"/>
            </a:lvl3pPr>
            <a:lvl4pPr indent="1371600" algn="ctr">
              <a:lnSpc>
                <a:spcPts val="1600"/>
              </a:lnSpc>
              <a:spcBef>
                <a:spcPts val="300"/>
              </a:spcBef>
              <a:defRPr sz="1400"/>
            </a:lvl4pPr>
            <a:lvl5pPr indent="1828800" algn="ctr">
              <a:lnSpc>
                <a:spcPts val="1600"/>
              </a:lnSpc>
              <a:spcBef>
                <a:spcPts val="3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5" name="Title Text"/>
          <p:cNvSpPr txBox="1"/>
          <p:nvPr>
            <p:ph type="title"/>
          </p:nvPr>
        </p:nvSpPr>
        <p:spPr>
          <a:xfrm>
            <a:off x="76200" y="606027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EDF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itle Text"/>
          <p:cNvSpPr txBox="1"/>
          <p:nvPr>
            <p:ph type="title"/>
          </p:nvPr>
        </p:nvSpPr>
        <p:spPr>
          <a:xfrm>
            <a:off x="1645294" y="133945"/>
            <a:ext cx="5853412" cy="1138536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 sz="4200">
                <a:ln>
                  <a:noFill/>
                </a:ln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4" name="Body Level One…"/>
          <p:cNvSpPr txBox="1"/>
          <p:nvPr>
            <p:ph type="body" idx="1"/>
          </p:nvPr>
        </p:nvSpPr>
        <p:spPr>
          <a:xfrm>
            <a:off x="1645294" y="1366242"/>
            <a:ext cx="5853412" cy="3315147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222250" indent="-222250" defTabSz="308074">
              <a:spcBef>
                <a:spcPts val="2200"/>
              </a:spcBef>
              <a:buSzPct val="145000"/>
              <a:buChar char="•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6750" indent="-222250" defTabSz="308074">
              <a:spcBef>
                <a:spcPts val="2200"/>
              </a:spcBef>
              <a:buSzPct val="145000"/>
              <a:buChar char="•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11250" indent="-222250" defTabSz="308074">
              <a:spcBef>
                <a:spcPts val="2200"/>
              </a:spcBef>
              <a:buSzPct val="145000"/>
              <a:buChar char="•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55750" indent="-222250" defTabSz="308074">
              <a:spcBef>
                <a:spcPts val="2200"/>
              </a:spcBef>
              <a:buSzPct val="145000"/>
              <a:buChar char="•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00250" indent="-222250" defTabSz="308074">
              <a:spcBef>
                <a:spcPts val="2200"/>
              </a:spcBef>
              <a:buSzPct val="145000"/>
              <a:buChar char="•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5" name="Slide Number"/>
          <p:cNvSpPr txBox="1"/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 anchor="t"/>
          <a:lstStyle>
            <a:lvl1pPr algn="ctr" defTabSz="308074">
              <a:defRPr sz="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gradFill flip="none" rotWithShape="1">
          <a:gsLst>
            <a:gs pos="0">
              <a:srgbClr val="062F4C"/>
            </a:gs>
            <a:gs pos="47000">
              <a:srgbClr val="09487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rectangletop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373" name="future_interface_slice2.mov" descr="future_interface_slice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629150"/>
            <a:ext cx="91440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Rectangle 6"/>
          <p:cNvSpPr/>
          <p:nvPr/>
        </p:nvSpPr>
        <p:spPr>
          <a:xfrm>
            <a:off x="0" y="560788"/>
            <a:ext cx="9144000" cy="34291"/>
          </a:xfrm>
          <a:prstGeom prst="rect">
            <a:avLst/>
          </a:prstGeom>
          <a:solidFill>
            <a:srgbClr val="8CC44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75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ed Title and Content">
    <p:bg>
      <p:bgPr>
        <a:gradFill flip="none" rotWithShape="1">
          <a:gsLst>
            <a:gs pos="0">
              <a:srgbClr val="062F4C"/>
            </a:gs>
            <a:gs pos="47000">
              <a:srgbClr val="09487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rectangletop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383" name="future_interface_slice2.mov" descr="future_interface_slice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629150"/>
            <a:ext cx="91440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Rectangle 6"/>
          <p:cNvSpPr/>
          <p:nvPr/>
        </p:nvSpPr>
        <p:spPr>
          <a:xfrm>
            <a:off x="0" y="560788"/>
            <a:ext cx="9144000" cy="34291"/>
          </a:xfrm>
          <a:prstGeom prst="rect">
            <a:avLst/>
          </a:prstGeom>
          <a:solidFill>
            <a:srgbClr val="8CC44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85" name="Title Text"/>
          <p:cNvSpPr txBox="1"/>
          <p:nvPr>
            <p:ph type="title"/>
          </p:nvPr>
        </p:nvSpPr>
        <p:spPr>
          <a:xfrm>
            <a:off x="1524000" y="0"/>
            <a:ext cx="6705600" cy="594123"/>
          </a:xfrm>
          <a:prstGeom prst="rect">
            <a:avLst/>
          </a:prstGeom>
        </p:spPr>
        <p:txBody>
          <a:bodyPr/>
          <a:lstStyle>
            <a:lvl1pPr>
              <a:defRPr b="1" sz="3200">
                <a:ln>
                  <a:noFill/>
                </a:ln>
                <a:solidFill>
                  <a:srgbClr val="D9D9D9"/>
                </a:solidFill>
                <a:latin typeface="Franklin Gothic Heavy"/>
                <a:ea typeface="Franklin Gothic Heavy"/>
                <a:cs typeface="Franklin Gothic Heavy"/>
                <a:sym typeface="Franklin Gothic Heav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6" name="Body Level One…"/>
          <p:cNvSpPr txBox="1"/>
          <p:nvPr>
            <p:ph type="body" idx="1"/>
          </p:nvPr>
        </p:nvSpPr>
        <p:spPr>
          <a:xfrm>
            <a:off x="1524000" y="672702"/>
            <a:ext cx="6934200" cy="4057651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662940" indent="-20574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143000" indent="-2286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628775" indent="-257175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085975" indent="-257175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7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/>
          <p:nvPr>
            <p:ph type="title"/>
          </p:nvPr>
        </p:nvSpPr>
        <p:spPr>
          <a:xfrm>
            <a:off x="152400" y="0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" name="Body Level One…"/>
          <p:cNvSpPr txBox="1"/>
          <p:nvPr>
            <p:ph type="body" sz="half" idx="1"/>
          </p:nvPr>
        </p:nvSpPr>
        <p:spPr>
          <a:xfrm>
            <a:off x="1524000" y="918233"/>
            <a:ext cx="3048000" cy="356592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>
              <a:spcBef>
                <a:spcPts val="600"/>
              </a:spcBef>
              <a:defRPr sz="2800"/>
            </a:lvl2pPr>
            <a:lvl3pPr>
              <a:spcBef>
                <a:spcPts val="600"/>
              </a:spcBef>
              <a:defRPr sz="2800"/>
            </a:lvl3pPr>
            <a:lvl4pPr>
              <a:spcBef>
                <a:spcPts val="600"/>
              </a:spcBef>
              <a:defRPr sz="2800"/>
            </a:lvl4pPr>
            <a:lvl5pPr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 No Side Graphic">
    <p:bg>
      <p:bgPr>
        <a:gradFill flip="none" rotWithShape="1">
          <a:gsLst>
            <a:gs pos="0">
              <a:srgbClr val="062F4C"/>
            </a:gs>
            <a:gs pos="47000">
              <a:srgbClr val="09487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ectangletop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395" name="future_interface_slice2.mov" descr="future_interface_slice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629150"/>
            <a:ext cx="91440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Rectangle 6"/>
          <p:cNvSpPr/>
          <p:nvPr/>
        </p:nvSpPr>
        <p:spPr>
          <a:xfrm>
            <a:off x="0" y="560788"/>
            <a:ext cx="9144000" cy="34291"/>
          </a:xfrm>
          <a:prstGeom prst="rect">
            <a:avLst/>
          </a:prstGeom>
          <a:solidFill>
            <a:srgbClr val="8CC44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97" name="Body Level One…"/>
          <p:cNvSpPr txBox="1"/>
          <p:nvPr>
            <p:ph type="body" idx="1"/>
          </p:nvPr>
        </p:nvSpPr>
        <p:spPr>
          <a:xfrm>
            <a:off x="1066800" y="685800"/>
            <a:ext cx="6934200" cy="405765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spcBef>
                <a:spcPts val="400"/>
              </a:spcBef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spcBef>
                <a:spcPts val="400"/>
              </a:spcBef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spcBef>
                <a:spcPts val="400"/>
              </a:spcBef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spcBef>
                <a:spcPts val="400"/>
              </a:spcBef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8" name="Title Text"/>
          <p:cNvSpPr txBox="1"/>
          <p:nvPr>
            <p:ph type="title"/>
          </p:nvPr>
        </p:nvSpPr>
        <p:spPr>
          <a:xfrm>
            <a:off x="1066800" y="0"/>
            <a:ext cx="6934200" cy="594123"/>
          </a:xfrm>
          <a:prstGeom prst="rect">
            <a:avLst/>
          </a:prstGeom>
        </p:spPr>
        <p:txBody>
          <a:bodyPr/>
          <a:lstStyle>
            <a:lvl1pPr>
              <a:defRPr b="1" sz="3200">
                <a:ln>
                  <a:noFill/>
                </a:ln>
                <a:solidFill>
                  <a:srgbClr val="D9D9D9"/>
                </a:solidFill>
                <a:latin typeface="Franklin Gothic Heavy"/>
                <a:ea typeface="Franklin Gothic Heavy"/>
                <a:cs typeface="Franklin Gothic Heavy"/>
                <a:sym typeface="Franklin Gothic Heav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9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wo Content">
    <p:bg>
      <p:bgPr>
        <a:gradFill flip="none" rotWithShape="1">
          <a:gsLst>
            <a:gs pos="0">
              <a:srgbClr val="062F4C"/>
            </a:gs>
            <a:gs pos="47000">
              <a:srgbClr val="09487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top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407" name="future_interface_slice2.mov" descr="future_interface_slice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629150"/>
            <a:ext cx="91440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Rectangle 6"/>
          <p:cNvSpPr/>
          <p:nvPr/>
        </p:nvSpPr>
        <p:spPr>
          <a:xfrm>
            <a:off x="0" y="560788"/>
            <a:ext cx="9144000" cy="34291"/>
          </a:xfrm>
          <a:prstGeom prst="rect">
            <a:avLst/>
          </a:prstGeom>
          <a:solidFill>
            <a:srgbClr val="8CC44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09" name="Title Text"/>
          <p:cNvSpPr txBox="1"/>
          <p:nvPr>
            <p:ph type="title"/>
          </p:nvPr>
        </p:nvSpPr>
        <p:spPr>
          <a:xfrm>
            <a:off x="990600" y="0"/>
            <a:ext cx="6705600" cy="594123"/>
          </a:xfrm>
          <a:prstGeom prst="rect">
            <a:avLst/>
          </a:prstGeom>
        </p:spPr>
        <p:txBody>
          <a:bodyPr/>
          <a:lstStyle>
            <a:lvl1pPr algn="ctr">
              <a:defRPr b="1" sz="3200">
                <a:ln>
                  <a:noFill/>
                </a:ln>
                <a:solidFill>
                  <a:srgbClr val="D9D9D9"/>
                </a:solidFill>
                <a:latin typeface="Franklin Gothic Heavy"/>
                <a:ea typeface="Franklin Gothic Heavy"/>
                <a:cs typeface="Franklin Gothic Heavy"/>
                <a:sym typeface="Franklin Gothic Heav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0" name="Body Level One…"/>
          <p:cNvSpPr txBox="1"/>
          <p:nvPr>
            <p:ph type="body" sz="half" idx="1"/>
          </p:nvPr>
        </p:nvSpPr>
        <p:spPr>
          <a:xfrm>
            <a:off x="990600" y="708421"/>
            <a:ext cx="3505200" cy="3371851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spcBef>
                <a:spcPts val="400"/>
              </a:spcBef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spcBef>
                <a:spcPts val="400"/>
              </a:spcBef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spcBef>
                <a:spcPts val="400"/>
              </a:spcBef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spcBef>
                <a:spcPts val="400"/>
              </a:spcBef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1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bg>
      <p:bgPr>
        <a:gradFill flip="none" rotWithShape="1">
          <a:gsLst>
            <a:gs pos="0">
              <a:srgbClr val="062F4C"/>
            </a:gs>
            <a:gs pos="47000">
              <a:srgbClr val="09487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tangletop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419" name="future_interface_slice2.mov" descr="future_interface_slice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629150"/>
            <a:ext cx="91440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Rectangle 6"/>
          <p:cNvSpPr/>
          <p:nvPr/>
        </p:nvSpPr>
        <p:spPr>
          <a:xfrm>
            <a:off x="0" y="560788"/>
            <a:ext cx="9144000" cy="34291"/>
          </a:xfrm>
          <a:prstGeom prst="rect">
            <a:avLst/>
          </a:prstGeom>
          <a:solidFill>
            <a:srgbClr val="8CC44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21" name="Title Text"/>
          <p:cNvSpPr txBox="1"/>
          <p:nvPr>
            <p:ph type="title"/>
          </p:nvPr>
        </p:nvSpPr>
        <p:spPr>
          <a:xfrm>
            <a:off x="1524000" y="0"/>
            <a:ext cx="6934200" cy="594123"/>
          </a:xfrm>
          <a:prstGeom prst="rect">
            <a:avLst/>
          </a:prstGeom>
        </p:spPr>
        <p:txBody>
          <a:bodyPr/>
          <a:lstStyle>
            <a:lvl1pPr>
              <a:defRPr b="1" sz="3200">
                <a:ln>
                  <a:noFill/>
                </a:ln>
                <a:solidFill>
                  <a:srgbClr val="D9D9D9"/>
                </a:solidFill>
                <a:latin typeface="Franklin Gothic Heavy"/>
                <a:ea typeface="Franklin Gothic Heavy"/>
                <a:cs typeface="Franklin Gothic Heavy"/>
                <a:sym typeface="Franklin Gothic Heav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2" name="Body Level One…"/>
          <p:cNvSpPr txBox="1"/>
          <p:nvPr>
            <p:ph type="body" idx="1"/>
          </p:nvPr>
        </p:nvSpPr>
        <p:spPr>
          <a:xfrm>
            <a:off x="1524000" y="685800"/>
            <a:ext cx="6934200" cy="342900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>
              <a:spcBef>
                <a:spcPts val="400"/>
              </a:spcBef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>
              <a:spcBef>
                <a:spcPts val="400"/>
              </a:spcBef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>
              <a:spcBef>
                <a:spcPts val="400"/>
              </a:spcBef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>
              <a:spcBef>
                <a:spcPts val="400"/>
              </a:spcBef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3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riangle"/>
          <p:cNvSpPr/>
          <p:nvPr/>
        </p:nvSpPr>
        <p:spPr>
          <a:xfrm>
            <a:off x="1410890" y="1145232"/>
            <a:ext cx="6326698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6789" tIns="26789" rIns="26789" bIns="26789" anchor="ctr"/>
          <a:lstStyle/>
          <a:p>
            <a:pPr defTabSz="241101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31" name="Triangle"/>
          <p:cNvSpPr/>
          <p:nvPr/>
        </p:nvSpPr>
        <p:spPr>
          <a:xfrm>
            <a:off x="1410890" y="334863"/>
            <a:ext cx="6326698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26789" tIns="26789" rIns="26789" bIns="26789" anchor="ctr"/>
          <a:lstStyle/>
          <a:p>
            <a:pPr defTabSz="241101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32" name="Title Text"/>
          <p:cNvSpPr txBox="1"/>
          <p:nvPr>
            <p:ph type="title"/>
          </p:nvPr>
        </p:nvSpPr>
        <p:spPr>
          <a:xfrm>
            <a:off x="1410890" y="421927"/>
            <a:ext cx="6322220" cy="642939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lnSpc>
                <a:spcPct val="90000"/>
              </a:lnSpc>
              <a:spcBef>
                <a:spcPts val="800"/>
              </a:spcBef>
              <a:defRPr>
                <a:ln>
                  <a:noFill/>
                </a:ln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3" name="Body Level One…"/>
          <p:cNvSpPr txBox="1"/>
          <p:nvPr>
            <p:ph type="body" idx="1"/>
          </p:nvPr>
        </p:nvSpPr>
        <p:spPr>
          <a:xfrm>
            <a:off x="1410890" y="1386333"/>
            <a:ext cx="6322220" cy="3214689"/>
          </a:xfrm>
          <a:prstGeom prst="rect">
            <a:avLst/>
          </a:prstGeom>
        </p:spPr>
        <p:txBody>
          <a:bodyPr lIns="26789" tIns="26789" rIns="26789" bIns="26789" anchor="ctr"/>
          <a:lstStyle>
            <a:lvl1pPr marL="234950" indent="-234950" defTabSz="308074">
              <a:spcBef>
                <a:spcPts val="1200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704850" indent="-234950" defTabSz="308074">
              <a:spcBef>
                <a:spcPts val="1200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174750" indent="-234950" defTabSz="308074">
              <a:spcBef>
                <a:spcPts val="1200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644650" indent="-234950" defTabSz="308074">
              <a:spcBef>
                <a:spcPts val="1200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114550" indent="-234950" defTabSz="308074">
              <a:spcBef>
                <a:spcPts val="1200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4" name="Slide Number"/>
          <p:cNvSpPr txBox="1"/>
          <p:nvPr>
            <p:ph type="sldNum" sz="quarter" idx="2"/>
          </p:nvPr>
        </p:nvSpPr>
        <p:spPr>
          <a:xfrm>
            <a:off x="4478362" y="4882306"/>
            <a:ext cx="180579" cy="193279"/>
          </a:xfrm>
          <a:prstGeom prst="rect">
            <a:avLst/>
          </a:prstGeom>
        </p:spPr>
        <p:txBody>
          <a:bodyPr lIns="26789" tIns="26789" rIns="26789" bIns="26789" anchor="t">
            <a:normAutofit fontScale="100000" lnSpcReduction="0"/>
          </a:bodyPr>
          <a:lstStyle>
            <a:lvl1pPr algn="ctr" defTabSz="308074">
              <a:defRPr sz="900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 - 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itle Text"/>
          <p:cNvSpPr txBox="1"/>
          <p:nvPr>
            <p:ph type="title"/>
          </p:nvPr>
        </p:nvSpPr>
        <p:spPr>
          <a:xfrm>
            <a:off x="685800" y="1597818"/>
            <a:ext cx="7772400" cy="1102520"/>
          </a:xfrm>
          <a:prstGeom prst="rect">
            <a:avLst/>
          </a:prstGeom>
          <a:ln>
            <a:round/>
          </a:ln>
        </p:spPr>
        <p:txBody>
          <a:bodyPr lIns="38100" tIns="38100" rIns="38100" bIns="38100">
            <a:noAutofit/>
          </a:bodyPr>
          <a:lstStyle>
            <a:lvl1pPr algn="ctr">
              <a:defRPr sz="440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2" name="Body Level One…"/>
          <p:cNvSpPr txBox="1"/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ln>
            <a:round/>
          </a:ln>
        </p:spPr>
        <p:txBody>
          <a:bodyPr lIns="38100" tIns="38100" rIns="38100" bIns="38100">
            <a:noAutofit/>
          </a:bodyPr>
          <a:lstStyle>
            <a:lvl1pPr algn="ctr">
              <a:buClr>
                <a:srgbClr val="9A9A9A"/>
              </a:buClr>
              <a:defRPr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  <a:lvl2pPr marL="457200" algn="ctr">
              <a:spcBef>
                <a:spcPts val="600"/>
              </a:spcBef>
              <a:buClr>
                <a:srgbClr val="9A9A9A"/>
              </a:buClr>
              <a:defRPr sz="2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2pPr>
            <a:lvl3pPr marL="914400" algn="ctr">
              <a:spcBef>
                <a:spcPts val="500"/>
              </a:spcBef>
              <a:buClr>
                <a:srgbClr val="9A9A9A"/>
              </a:buClr>
              <a:defRPr sz="24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3pPr>
            <a:lvl4pPr marL="1371600" algn="ctr">
              <a:spcBef>
                <a:spcPts val="400"/>
              </a:spcBef>
              <a:buClr>
                <a:srgbClr val="9A9A9A"/>
              </a:buClr>
              <a:defRPr sz="20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4pPr>
            <a:lvl5pPr marL="1828800" algn="ctr">
              <a:spcBef>
                <a:spcPts val="400"/>
              </a:spcBef>
              <a:buClr>
                <a:srgbClr val="9A9A9A"/>
              </a:buClr>
              <a:defRPr sz="20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3" name="Bob Clapp"/>
          <p:cNvSpPr txBox="1"/>
          <p:nvPr/>
        </p:nvSpPr>
        <p:spPr>
          <a:xfrm>
            <a:off x="147742" y="4718049"/>
            <a:ext cx="105504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000000"/>
              </a:buClr>
              <a:defRPr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Bob Clapp</a:t>
            </a:r>
          </a:p>
        </p:txBody>
      </p:sp>
      <p:sp>
        <p:nvSpPr>
          <p:cNvPr id="444" name="SESAAI 2017"/>
          <p:cNvSpPr txBox="1"/>
          <p:nvPr/>
        </p:nvSpPr>
        <p:spPr>
          <a:xfrm>
            <a:off x="7399442" y="4718049"/>
            <a:ext cx="12693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000000"/>
              </a:buClr>
              <a:defRPr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SESAAI 2017</a:t>
            </a:r>
          </a:p>
        </p:txBody>
      </p:sp>
      <p:sp>
        <p:nvSpPr>
          <p:cNvPr id="445" name="Slide Number"/>
          <p:cNvSpPr txBox="1"/>
          <p:nvPr>
            <p:ph type="sldNum" sz="quarter" idx="2"/>
          </p:nvPr>
        </p:nvSpPr>
        <p:spPr>
          <a:xfrm>
            <a:off x="8443416" y="4787107"/>
            <a:ext cx="243384" cy="2540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b"/>
          <a:lstStyle>
            <a:lvl1pPr>
              <a:defRPr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wo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/>
          <p:nvPr>
            <p:ph type="title"/>
          </p:nvPr>
        </p:nvSpPr>
        <p:spPr>
          <a:xfrm>
            <a:off x="152400" y="0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" name="Body Level One…"/>
          <p:cNvSpPr txBox="1"/>
          <p:nvPr>
            <p:ph type="body" sz="half" idx="1"/>
          </p:nvPr>
        </p:nvSpPr>
        <p:spPr>
          <a:xfrm>
            <a:off x="1524000" y="918233"/>
            <a:ext cx="3048000" cy="356592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>
              <a:spcBef>
                <a:spcPts val="600"/>
              </a:spcBef>
              <a:defRPr sz="2800"/>
            </a:lvl2pPr>
            <a:lvl3pPr>
              <a:spcBef>
                <a:spcPts val="600"/>
              </a:spcBef>
              <a:defRPr sz="2800"/>
            </a:lvl3pPr>
            <a:lvl4pPr>
              <a:spcBef>
                <a:spcPts val="600"/>
              </a:spcBef>
              <a:defRPr sz="2800"/>
            </a:lvl4pPr>
            <a:lvl5pPr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Body Level One…"/>
          <p:cNvSpPr txBox="1"/>
          <p:nvPr>
            <p:ph type="body" sz="quarter" idx="1"/>
          </p:nvPr>
        </p:nvSpPr>
        <p:spPr>
          <a:xfrm>
            <a:off x="533400" y="857250"/>
            <a:ext cx="3200400" cy="47982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500"/>
              </a:spcBef>
              <a:defRPr sz="2400">
                <a:ln w="3174">
                  <a:solidFill>
                    <a:srgbClr val="B3EAF2"/>
                  </a:solidFill>
                </a:ln>
                <a:solidFill>
                  <a:srgbClr val="073763"/>
                </a:solidFill>
              </a:defRPr>
            </a:lvl1pPr>
            <a:lvl2pPr indent="457200">
              <a:spcBef>
                <a:spcPts val="500"/>
              </a:spcBef>
              <a:defRPr sz="2400">
                <a:ln w="3174">
                  <a:solidFill>
                    <a:srgbClr val="B3EAF2"/>
                  </a:solidFill>
                </a:ln>
                <a:solidFill>
                  <a:srgbClr val="073763"/>
                </a:solidFill>
              </a:defRPr>
            </a:lvl2pPr>
            <a:lvl3pPr indent="914400">
              <a:spcBef>
                <a:spcPts val="500"/>
              </a:spcBef>
              <a:defRPr sz="2400">
                <a:ln w="3174">
                  <a:solidFill>
                    <a:srgbClr val="B3EAF2"/>
                  </a:solidFill>
                </a:ln>
                <a:solidFill>
                  <a:srgbClr val="073763"/>
                </a:solidFill>
              </a:defRPr>
            </a:lvl3pPr>
            <a:lvl4pPr indent="1371600">
              <a:spcBef>
                <a:spcPts val="500"/>
              </a:spcBef>
              <a:defRPr sz="2400">
                <a:ln w="3174">
                  <a:solidFill>
                    <a:srgbClr val="B3EAF2"/>
                  </a:solidFill>
                </a:ln>
                <a:solidFill>
                  <a:srgbClr val="073763"/>
                </a:solidFill>
              </a:defRPr>
            </a:lvl4pPr>
            <a:lvl5pPr indent="1828800">
              <a:spcBef>
                <a:spcPts val="500"/>
              </a:spcBef>
              <a:defRPr sz="2400">
                <a:ln w="3174">
                  <a:solidFill>
                    <a:srgbClr val="B3EAF2"/>
                  </a:solidFill>
                </a:ln>
                <a:solidFill>
                  <a:srgbClr val="07376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Title Text"/>
          <p:cNvSpPr txBox="1"/>
          <p:nvPr>
            <p:ph type="title"/>
          </p:nvPr>
        </p:nvSpPr>
        <p:spPr>
          <a:xfrm>
            <a:off x="152400" y="34528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5" name="Text Placeholder 4"/>
          <p:cNvSpPr/>
          <p:nvPr>
            <p:ph type="body" sz="quarter" idx="13"/>
          </p:nvPr>
        </p:nvSpPr>
        <p:spPr>
          <a:xfrm>
            <a:off x="5638800" y="857250"/>
            <a:ext cx="3200400" cy="47982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500"/>
              </a:spcBef>
              <a:defRPr sz="2400">
                <a:ln w="3174">
                  <a:solidFill>
                    <a:srgbClr val="B3EAF2"/>
                  </a:solidFill>
                </a:ln>
                <a:solidFill>
                  <a:srgbClr val="073763"/>
                </a:solidFill>
              </a:defRPr>
            </a:pP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/>
          <p:nvPr>
            <p:ph type="title"/>
          </p:nvPr>
        </p:nvSpPr>
        <p:spPr>
          <a:xfrm>
            <a:off x="152400" y="114300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0D0D0D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/>
          <p:nvPr>
            <p:ph type="title"/>
          </p:nvPr>
        </p:nvSpPr>
        <p:spPr>
          <a:xfrm>
            <a:off x="6400800" y="171450"/>
            <a:ext cx="2438400" cy="871538"/>
          </a:xfrm>
          <a:prstGeom prst="rect">
            <a:avLst/>
          </a:prstGeom>
        </p:spPr>
        <p:txBody>
          <a:bodyPr anchor="b"/>
          <a:lstStyle>
            <a:lvl1pPr>
              <a:defRPr sz="2000">
                <a:ln w="3175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half" idx="1"/>
          </p:nvPr>
        </p:nvSpPr>
        <p:spPr>
          <a:xfrm>
            <a:off x="381000" y="1485900"/>
            <a:ext cx="3990111" cy="438983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Text Placeholder 3"/>
          <p:cNvSpPr/>
          <p:nvPr>
            <p:ph type="body" sz="quarter" idx="13"/>
          </p:nvPr>
        </p:nvSpPr>
        <p:spPr>
          <a:xfrm>
            <a:off x="6400800" y="1042988"/>
            <a:ext cx="2438400" cy="351829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1.xml"/><Relationship Id="rId27" Type="http://schemas.openxmlformats.org/officeDocument/2006/relationships/slideLayout" Target="../slideLayouts/slideLayout22.xml"/><Relationship Id="rId28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24.xml"/><Relationship Id="rId3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29.xml"/><Relationship Id="rId35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1.xml"/><Relationship Id="rId37" Type="http://schemas.openxmlformats.org/officeDocument/2006/relationships/slideLayout" Target="../slideLayouts/slideLayout32.xml"/><Relationship Id="rId38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34.xml"/><Relationship Id="rId4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38.xml"/><Relationship Id="rId44" Type="http://schemas.openxmlformats.org/officeDocument/2006/relationships/slideLayout" Target="../slideLayouts/slideLayout39.xml"/><Relationship Id="rId45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1.xml"/><Relationship Id="rId47" Type="http://schemas.openxmlformats.org/officeDocument/2006/relationships/slideLayout" Target="../slideLayouts/slideLayout42.xml"/><Relationship Id="rId48" Type="http://schemas.openxmlformats.org/officeDocument/2006/relationships/slideLayout" Target="../slideLayouts/slideLayout43.xml"/><Relationship Id="rId49" Type="http://schemas.openxmlformats.org/officeDocument/2006/relationships/slideLayout" Target="../slideLayouts/slideLayout4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5964"/>
            </a:gs>
            <a:gs pos="50000">
              <a:srgbClr val="77D9E8"/>
            </a:gs>
            <a:gs pos="100000">
              <a:srgbClr val="B3EAF2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/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8409721" y="4769564"/>
            <a:ext cx="277079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684" r:id="rId41"/>
    <p:sldLayoutId id="2147483685" r:id="rId42"/>
    <p:sldLayoutId id="2147483686" r:id="rId43"/>
    <p:sldLayoutId id="2147483687" r:id="rId44"/>
    <p:sldLayoutId id="2147483688" r:id="rId45"/>
    <p:sldLayoutId id="2147483689" r:id="rId46"/>
    <p:sldLayoutId id="2147483690" r:id="rId47"/>
    <p:sldLayoutId id="2147483691" r:id="rId48"/>
    <p:sldLayoutId id="2147483692" r:id="rId49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073763"/>
            </a:solidFill>
          </a:ln>
          <a:solidFill>
            <a:srgbClr val="C4E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073763"/>
            </a:solidFill>
          </a:ln>
          <a:solidFill>
            <a:srgbClr val="C4E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073763"/>
            </a:solidFill>
          </a:ln>
          <a:solidFill>
            <a:srgbClr val="C4E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073763"/>
            </a:solidFill>
          </a:ln>
          <a:solidFill>
            <a:srgbClr val="C4E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073763"/>
            </a:solidFill>
          </a:ln>
          <a:solidFill>
            <a:srgbClr val="C4E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073763"/>
            </a:solidFill>
          </a:ln>
          <a:solidFill>
            <a:srgbClr val="C4E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073763"/>
            </a:solidFill>
          </a:ln>
          <a:solidFill>
            <a:srgbClr val="C4E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073763"/>
            </a:solidFill>
          </a:ln>
          <a:solidFill>
            <a:srgbClr val="C4E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073763"/>
            </a:solidFill>
          </a:ln>
          <a:solidFill>
            <a:srgbClr val="C4E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F2F2F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F2F2F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F2F2F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F2F2F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F2F2F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2F2F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2F2F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2F2F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2F2F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.tif"/><Relationship Id="rId4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2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3.tif"/><Relationship Id="rId4" Type="http://schemas.openxmlformats.org/officeDocument/2006/relationships/image" Target="../media/image2.jpeg"/><Relationship Id="rId5" Type="http://schemas.openxmlformats.org/officeDocument/2006/relationships/image" Target="../media/image1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4.tif"/><Relationship Id="rId4" Type="http://schemas.openxmlformats.org/officeDocument/2006/relationships/image" Target="../media/image5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2.gif"/><Relationship Id="rId5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.gif"/><Relationship Id="rId4" Type="http://schemas.openxmlformats.org/officeDocument/2006/relationships/image" Target="../media/image3.gif"/><Relationship Id="rId5" Type="http://schemas.openxmlformats.org/officeDocument/2006/relationships/image" Target="../media/image4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ython and Jupyter notebooks for"/>
          <p:cNvSpPr txBox="1"/>
          <p:nvPr>
            <p:ph type="title" idx="4294967295"/>
          </p:nvPr>
        </p:nvSpPr>
        <p:spPr>
          <a:xfrm>
            <a:off x="939800" y="1016000"/>
            <a:ext cx="7772400" cy="11025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Python and Jupyter notebooks for </a:t>
            </a:r>
          </a:p>
        </p:txBody>
      </p:sp>
      <p:sp>
        <p:nvSpPr>
          <p:cNvPr id="455" name="Building synthetic datasets for machine learning"/>
          <p:cNvSpPr txBox="1"/>
          <p:nvPr>
            <p:ph type="body" sz="quarter" idx="4294967295"/>
          </p:nvPr>
        </p:nvSpPr>
        <p:spPr>
          <a:xfrm>
            <a:off x="2146300" y="2286000"/>
            <a:ext cx="6400800" cy="57150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</a:lstStyle>
          <a:p>
            <a:pPr/>
            <a:r>
              <a:t>Building synthetic datasets for machine learning</a:t>
            </a:r>
          </a:p>
        </p:txBody>
      </p:sp>
      <p:sp>
        <p:nvSpPr>
          <p:cNvPr id="456" name="Bob Clapp"/>
          <p:cNvSpPr txBox="1"/>
          <p:nvPr/>
        </p:nvSpPr>
        <p:spPr>
          <a:xfrm>
            <a:off x="1930432" y="35420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11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What languages are students being taught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 defTabSz="694944">
              <a:defRPr sz="2736">
                <a:ln w="5501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What languages are students being taught</a:t>
            </a:r>
          </a:p>
        </p:txBody>
      </p:sp>
      <p:pic>
        <p:nvPicPr>
          <p:cNvPr id="5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6478" y="604698"/>
            <a:ext cx="5104558" cy="3281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professor_with_pointer_display_800_clr_6645.png" descr="professor_with_pointer_display_800_clr_664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5127" y="981409"/>
            <a:ext cx="3392727" cy="3180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17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Open source most common languages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 defTabSz="768095">
              <a:defRPr sz="3024">
                <a:ln w="6720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Open source most common languages</a:t>
            </a:r>
          </a:p>
        </p:txBody>
      </p:sp>
      <p:pic>
        <p:nvPicPr>
          <p:cNvPr id="5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0391" y="641362"/>
            <a:ext cx="5747910" cy="34743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22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Engineering languages - IEEE spectrum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 defTabSz="758951">
              <a:defRPr sz="2988">
                <a:ln w="6561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Engineering languages - IEEE spectrum</a:t>
            </a:r>
          </a:p>
        </p:txBody>
      </p:sp>
      <p:graphicFrame>
        <p:nvGraphicFramePr>
          <p:cNvPr id="524" name="Table"/>
          <p:cNvGraphicFramePr/>
          <p:nvPr/>
        </p:nvGraphicFramePr>
        <p:xfrm>
          <a:off x="1278532" y="666750"/>
          <a:ext cx="6599636" cy="338732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519403"/>
                <a:gridCol w="3871885"/>
                <a:gridCol w="2195644"/>
              </a:tblGrid>
              <a:tr h="281219">
                <a:tc>
                  <a:txBody>
                    <a:bodyPr/>
                    <a:lstStyle/>
                    <a:p>
                      <a:pPr algn="l">
                        <a:defRPr b="0" sz="1800"/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Language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Spectrum Ranking</a:t>
                      </a:r>
                    </a:p>
                  </a:txBody>
                  <a:tcPr marL="0" marR="0" marT="0" marB="0" anchor="t" anchorCtr="0" horzOverflow="overflow"/>
                </a:tc>
              </a:tr>
              <a:tr h="28121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Python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100</a:t>
                      </a:r>
                    </a:p>
                  </a:txBody>
                  <a:tcPr marL="0" marR="0" marT="0" marB="0" anchor="t" anchorCtr="0" horzOverflow="overflow"/>
                </a:tc>
              </a:tr>
              <a:tr h="28121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99.7</a:t>
                      </a:r>
                    </a:p>
                  </a:txBody>
                  <a:tcPr marL="0" marR="0" marT="0" marB="0" anchor="t" anchorCtr="0" horzOverflow="overflow"/>
                </a:tc>
              </a:tr>
              <a:tr h="28121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Java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99.4</a:t>
                      </a:r>
                    </a:p>
                  </a:txBody>
                  <a:tcPr marL="0" marR="0" marT="0" marB="0" anchor="t" anchorCtr="0" horzOverflow="overflow"/>
                </a:tc>
              </a:tr>
              <a:tr h="28121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C++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97.2</a:t>
                      </a:r>
                    </a:p>
                  </a:txBody>
                  <a:tcPr marL="0" marR="0" marT="0" marB="0" anchor="t" anchorCtr="0" horzOverflow="overflow"/>
                </a:tc>
              </a:tr>
              <a:tr h="28121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C#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88.6</a:t>
                      </a:r>
                    </a:p>
                  </a:txBody>
                  <a:tcPr marL="0" marR="0" marT="0" marB="0" anchor="t" anchorCtr="0" horzOverflow="overflow"/>
                </a:tc>
              </a:tr>
              <a:tr h="28121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R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88.1</a:t>
                      </a:r>
                    </a:p>
                  </a:txBody>
                  <a:tcPr marL="0" marR="0" marT="0" marB="0" anchor="t" anchorCtr="0" horzOverflow="overflow"/>
                </a:tc>
              </a:tr>
              <a:tr h="28121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7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Javascript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85.5</a:t>
                      </a:r>
                    </a:p>
                  </a:txBody>
                  <a:tcPr marL="0" marR="0" marT="0" marB="0" anchor="t" anchorCtr="0" horzOverflow="overflow"/>
                </a:tc>
              </a:tr>
              <a:tr h="28121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15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Matlab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68.0</a:t>
                      </a:r>
                    </a:p>
                  </a:txBody>
                  <a:tcPr marL="0" marR="0" marT="0" marB="0" anchor="t" anchorCtr="0" horzOverflow="overflow"/>
                </a:tc>
              </a:tr>
              <a:tr h="28121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Cuda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53.9</a:t>
                      </a:r>
                    </a:p>
                  </a:txBody>
                  <a:tcPr marL="0" marR="0" marT="0" marB="0" anchor="t" anchorCtr="0" horzOverflow="overflow"/>
                </a:tc>
              </a:tr>
              <a:tr h="28121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28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Fortran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40.0</a:t>
                      </a:r>
                    </a:p>
                  </a:txBody>
                  <a:tcPr marL="0" marR="0" marT="0" marB="0" anchor="t" anchorCtr="0" horzOverflow="overflow"/>
                </a:tc>
              </a:tr>
              <a:tr h="28121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31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Julia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36.5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27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Making programmers more productive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 defTabSz="768095">
              <a:defRPr sz="3024">
                <a:ln w="6720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Making programmers more productive</a:t>
            </a:r>
          </a:p>
        </p:txBody>
      </p:sp>
      <p:pic>
        <p:nvPicPr>
          <p:cNvPr id="5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834" y="710313"/>
            <a:ext cx="2774081" cy="3166759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Readability…"/>
          <p:cNvSpPr txBox="1"/>
          <p:nvPr/>
        </p:nvSpPr>
        <p:spPr>
          <a:xfrm>
            <a:off x="3288704" y="558872"/>
            <a:ext cx="5258198" cy="346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4"/>
              </a:buBlip>
              <a:defRPr sz="3400">
                <a:solidFill>
                  <a:srgbClr val="FFFFFF"/>
                </a:solidFill>
              </a:defRPr>
            </a:pPr>
            <a:r>
              <a:t>Readability</a:t>
            </a:r>
          </a:p>
          <a:p>
            <a:pPr marL="228600" indent="-228600">
              <a:buSzPct val="80000"/>
              <a:buBlip>
                <a:blip r:embed="rId4"/>
              </a:buBlip>
              <a:defRPr sz="3400">
                <a:solidFill>
                  <a:srgbClr val="FFFFFF"/>
                </a:solidFill>
              </a:defRPr>
            </a:pPr>
            <a:r>
              <a:t>Object-oriented</a:t>
            </a:r>
          </a:p>
          <a:p>
            <a:pPr marL="228600" indent="-228600">
              <a:buSzPct val="80000"/>
              <a:buBlip>
                <a:blip r:embed="rId4"/>
              </a:buBlip>
              <a:defRPr sz="3400">
                <a:solidFill>
                  <a:srgbClr val="FFFFFF"/>
                </a:solidFill>
              </a:defRPr>
            </a:pPr>
            <a:r>
              <a:t>Extensive online community</a:t>
            </a:r>
          </a:p>
          <a:p>
            <a:pPr marL="228600" indent="-228600">
              <a:buSzPct val="80000"/>
              <a:buBlip>
                <a:blip r:embed="rId4"/>
              </a:buBlip>
              <a:defRPr sz="3400">
                <a:solidFill>
                  <a:srgbClr val="FFFFFF"/>
                </a:solidFill>
              </a:defRPr>
            </a:pPr>
            <a:r>
              <a:t>For high level tasks we don’t need the speed of compiled languages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3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33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RTM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RTM </a:t>
            </a:r>
          </a:p>
        </p:txBody>
      </p:sp>
      <p:sp>
        <p:nvSpPr>
          <p:cNvPr id="535" name="Read data…"/>
          <p:cNvSpPr txBox="1"/>
          <p:nvPr/>
        </p:nvSpPr>
        <p:spPr>
          <a:xfrm>
            <a:off x="1752004" y="647772"/>
            <a:ext cx="5258198" cy="29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Read data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Read parameters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Read earth model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Read wavelet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Migrate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Write image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38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RTM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RTM </a:t>
            </a:r>
          </a:p>
        </p:txBody>
      </p:sp>
      <p:sp>
        <p:nvSpPr>
          <p:cNvPr id="540" name="Read data…"/>
          <p:cNvSpPr txBox="1"/>
          <p:nvPr/>
        </p:nvSpPr>
        <p:spPr>
          <a:xfrm>
            <a:off x="1752004" y="647772"/>
            <a:ext cx="5258198" cy="29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Read data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Read parameters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Read earth model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Read wavelet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Migrate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Write image</a:t>
            </a:r>
          </a:p>
        </p:txBody>
      </p:sp>
      <p:sp>
        <p:nvSpPr>
          <p:cNvPr id="541" name="Arrow"/>
          <p:cNvSpPr/>
          <p:nvPr/>
        </p:nvSpPr>
        <p:spPr>
          <a:xfrm flipH="1">
            <a:off x="4508500" y="3191523"/>
            <a:ext cx="2429024" cy="396227"/>
          </a:xfrm>
          <a:prstGeom prst="rightArrow">
            <a:avLst>
              <a:gd name="adj1" fmla="val 32000"/>
              <a:gd name="adj2" fmla="val 20513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42" name="Arrow"/>
          <p:cNvSpPr/>
          <p:nvPr/>
        </p:nvSpPr>
        <p:spPr>
          <a:xfrm flipH="1">
            <a:off x="4787900" y="2277123"/>
            <a:ext cx="2429024" cy="396227"/>
          </a:xfrm>
          <a:prstGeom prst="rightArrow">
            <a:avLst>
              <a:gd name="adj1" fmla="val 32000"/>
              <a:gd name="adj2" fmla="val 20513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43" name="Arrow"/>
          <p:cNvSpPr/>
          <p:nvPr/>
        </p:nvSpPr>
        <p:spPr>
          <a:xfrm flipH="1">
            <a:off x="5422900" y="1734195"/>
            <a:ext cx="2080754" cy="396228"/>
          </a:xfrm>
          <a:prstGeom prst="rightArrow">
            <a:avLst>
              <a:gd name="adj1" fmla="val 32000"/>
              <a:gd name="adj2" fmla="val 20513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44" name="Arrow"/>
          <p:cNvSpPr/>
          <p:nvPr/>
        </p:nvSpPr>
        <p:spPr>
          <a:xfrm flipH="1">
            <a:off x="5397500" y="1276995"/>
            <a:ext cx="2093404" cy="396227"/>
          </a:xfrm>
          <a:prstGeom prst="rightArrow">
            <a:avLst>
              <a:gd name="adj1" fmla="val 32000"/>
              <a:gd name="adj2" fmla="val 20513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45" name="Arrow"/>
          <p:cNvSpPr/>
          <p:nvPr/>
        </p:nvSpPr>
        <p:spPr>
          <a:xfrm flipH="1">
            <a:off x="5422900" y="776931"/>
            <a:ext cx="2080754" cy="396227"/>
          </a:xfrm>
          <a:prstGeom prst="rightArrow">
            <a:avLst>
              <a:gd name="adj1" fmla="val 32000"/>
              <a:gd name="adj2" fmla="val 20513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46" name="“Easier/cleaner” in python"/>
          <p:cNvSpPr txBox="1"/>
          <p:nvPr/>
        </p:nvSpPr>
        <p:spPr>
          <a:xfrm>
            <a:off x="6908832" y="1908816"/>
            <a:ext cx="2839478" cy="165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“Easier/cleaner” in python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49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Migrate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Migrate</a:t>
            </a:r>
          </a:p>
        </p:txBody>
      </p:sp>
      <p:sp>
        <p:nvSpPr>
          <p:cNvPr id="551" name="&lt;10% of lines in CPU version needs to be parallelized/vectorized…"/>
          <p:cNvSpPr txBox="1"/>
          <p:nvPr/>
        </p:nvSpPr>
        <p:spPr>
          <a:xfrm>
            <a:off x="1002704" y="647772"/>
            <a:ext cx="7546530" cy="29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&lt;10% of lines in CPU version needs to be parallelized/vectorized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&lt;15% of line in GPU version written in cuda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Python with wrappers negligible performance loss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54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How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How</a:t>
            </a:r>
          </a:p>
        </p:txBody>
      </p:sp>
      <p:sp>
        <p:nvSpPr>
          <p:cNvPr id="556" name="Generation of interfaces using SWIG…"/>
          <p:cNvSpPr txBox="1"/>
          <p:nvPr/>
        </p:nvSpPr>
        <p:spPr>
          <a:xfrm>
            <a:off x="1205904" y="1181172"/>
            <a:ext cx="7546530" cy="202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Generation of interfaces using SWIG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Directly with Boost.python/Pybind11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Example: Tensorflow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What it looks like ….. developer’s perspective"/>
          <p:cNvSpPr txBox="1"/>
          <p:nvPr>
            <p:ph type="title"/>
          </p:nvPr>
        </p:nvSpPr>
        <p:spPr>
          <a:xfrm>
            <a:off x="609600" y="171450"/>
            <a:ext cx="8021340" cy="708423"/>
          </a:xfrm>
          <a:prstGeom prst="rect">
            <a:avLst/>
          </a:prstGeom>
        </p:spPr>
        <p:txBody>
          <a:bodyPr/>
          <a:lstStyle>
            <a:lvl1pPr defTabSz="822959">
              <a:defRPr sz="3239">
                <a:ln w="10286">
                  <a:solidFill>
                    <a:srgbClr val="073763"/>
                  </a:solidFill>
                </a:ln>
              </a:defRPr>
            </a:lvl1pPr>
          </a:lstStyle>
          <a:p>
            <a:pPr/>
            <a:r>
              <a:t>What it looks like ….. developer’s perspective</a:t>
            </a:r>
          </a:p>
        </p:txBody>
      </p:sp>
      <p:sp>
        <p:nvSpPr>
          <p:cNvPr id="559" name="PYBIND11_MODULE(pyGieeOps, clsOps) {py::class_&lt;float2DVecOp,…"/>
          <p:cNvSpPr txBox="1"/>
          <p:nvPr/>
        </p:nvSpPr>
        <p:spPr>
          <a:xfrm>
            <a:off x="562311" y="1408430"/>
            <a:ext cx="7496582" cy="237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  PYBIND11_MODULE(pyGieeOps, clsOps) {py::class_&lt;float2DVecOp,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Operator&lt;float2DReg, float2DReg&gt;,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std::shared_ptr&lt;float2DVecOp&gt;&gt;(clsOps, "float2DVecOp")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.def(py::init&lt;std::shared_ptr&lt;float2DReg&gt;, std::shared_ptr&lt;float2DReg&gt;,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      std::shared_ptr&lt;VecOp&gt;&gt;(),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"Initialize a vector operation")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.def(“forward”,&amp;float2DVecOp::forward,”Linear forward operator”)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.def(“adjoint”,&amp;float2DVecOp::adjoint,”Linear adjoint operator”);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};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What it looks like ….. user’s perspec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7512">
              <a:defRPr sz="2628">
                <a:ln w="6767">
                  <a:solidFill>
                    <a:srgbClr val="073763"/>
                  </a:solidFill>
                </a:ln>
              </a:defRPr>
            </a:lvl1pPr>
          </a:lstStyle>
          <a:p>
            <a:pPr/>
            <a:r>
              <a:t>What it looks like ….. user’s perspective</a:t>
            </a:r>
          </a:p>
        </p:txBody>
      </p:sp>
      <p:sp>
        <p:nvSpPr>
          <p:cNvPr id="562" name="import pyGieeOps…"/>
          <p:cNvSpPr txBox="1"/>
          <p:nvPr/>
        </p:nvSpPr>
        <p:spPr>
          <a:xfrm>
            <a:off x="584972" y="1344930"/>
            <a:ext cx="6527042" cy="212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import pyGieeOps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lags=[int(201)]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coefs=[float(.9)]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filt=pyGieeOps.Filter(lags,coefs,hyper.getCpp())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heliconOp=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pyGieeOps.float2DVecOp(spikesV,spikesV,pyGieeOps.helicon(filt))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ython and Jupyter notebooks for"/>
          <p:cNvSpPr txBox="1"/>
          <p:nvPr>
            <p:ph type="title" idx="4294967295"/>
          </p:nvPr>
        </p:nvSpPr>
        <p:spPr>
          <a:xfrm>
            <a:off x="939800" y="1016000"/>
            <a:ext cx="7772400" cy="11025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Python and Jupyter notebooks for </a:t>
            </a:r>
          </a:p>
        </p:txBody>
      </p:sp>
      <p:sp>
        <p:nvSpPr>
          <p:cNvPr id="459" name="Conducting reproducible research"/>
          <p:cNvSpPr txBox="1"/>
          <p:nvPr>
            <p:ph type="body" sz="quarter" idx="4294967295"/>
          </p:nvPr>
        </p:nvSpPr>
        <p:spPr>
          <a:xfrm>
            <a:off x="2146300" y="2286000"/>
            <a:ext cx="6400800" cy="57150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</a:lstStyle>
          <a:p>
            <a:pPr/>
            <a:r>
              <a:t>Conducting reproducible research</a:t>
            </a:r>
          </a:p>
        </p:txBody>
      </p:sp>
      <p:sp>
        <p:nvSpPr>
          <p:cNvPr id="460" name="Bob Clapp"/>
          <p:cNvSpPr txBox="1"/>
          <p:nvPr/>
        </p:nvSpPr>
        <p:spPr>
          <a:xfrm>
            <a:off x="1930432" y="35420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65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Visualization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Visualization</a:t>
            </a:r>
          </a:p>
        </p:txBody>
      </p:sp>
      <p:pic>
        <p:nvPicPr>
          <p:cNvPr id="5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131" y="1000484"/>
            <a:ext cx="2775109" cy="31679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0" name="Group"/>
          <p:cNvGrpSpPr/>
          <p:nvPr/>
        </p:nvGrpSpPr>
        <p:grpSpPr>
          <a:xfrm>
            <a:off x="630485" y="1464716"/>
            <a:ext cx="2184401" cy="2318158"/>
            <a:chOff x="0" y="0"/>
            <a:chExt cx="2184400" cy="2318156"/>
          </a:xfrm>
        </p:grpSpPr>
        <p:pic>
          <p:nvPicPr>
            <p:cNvPr id="56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184400" cy="1752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9" name="X11"/>
            <p:cNvSpPr txBox="1"/>
            <p:nvPr/>
          </p:nvSpPr>
          <p:spPr>
            <a:xfrm>
              <a:off x="742349" y="1820316"/>
              <a:ext cx="69970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800">
                  <a:solidFill>
                    <a:srgbClr val="FFFFFF"/>
                  </a:solidFill>
                </a:defRPr>
              </a:lvl1pPr>
            </a:lstStyle>
            <a:p>
              <a:pPr/>
              <a:r>
                <a:t>X11</a:t>
              </a:r>
            </a:p>
          </p:txBody>
        </p:sp>
      </p:grpSp>
      <p:sp>
        <p:nvSpPr>
          <p:cNvPr id="571" name="Hasn’t been updated in 5 years…"/>
          <p:cNvSpPr txBox="1"/>
          <p:nvPr/>
        </p:nvSpPr>
        <p:spPr>
          <a:xfrm>
            <a:off x="3652092" y="317572"/>
            <a:ext cx="5491127" cy="250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5"/>
              </a:buBlip>
              <a:defRPr sz="3400">
                <a:solidFill>
                  <a:srgbClr val="FFFFFF"/>
                </a:solidFill>
              </a:defRPr>
            </a:pPr>
            <a:r>
              <a:t>Hasn’t been updated in 5 years</a:t>
            </a:r>
          </a:p>
          <a:p>
            <a:pPr lvl="1" marL="685800" indent="-228600">
              <a:buSzPct val="80000"/>
              <a:buBlip>
                <a:blip r:embed="rId5"/>
              </a:buBlip>
              <a:defRPr sz="3400">
                <a:solidFill>
                  <a:srgbClr val="FFFFFF"/>
                </a:solidFill>
              </a:defRPr>
            </a:pPr>
            <a:r>
              <a:t>Not included by default in Linux releases</a:t>
            </a:r>
          </a:p>
          <a:p>
            <a:pPr marL="228600" indent="-228600">
              <a:buSzPct val="80000"/>
              <a:buBlip>
                <a:blip r:embed="rId5"/>
              </a:buBlip>
              <a:defRPr sz="3400">
                <a:solidFill>
                  <a:srgbClr val="FFFFFF"/>
                </a:solidFill>
              </a:defRPr>
            </a:pPr>
            <a:r>
              <a:t>Significant latency issues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0" grpId="1"/>
      <p:bldP build="whole" bldLvl="1" animBg="1" rev="0" advAuto="0" spid="567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74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Visualization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Visualization</a:t>
            </a:r>
          </a:p>
        </p:txBody>
      </p:sp>
      <p:pic>
        <p:nvPicPr>
          <p:cNvPr id="5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100" y="850900"/>
            <a:ext cx="2857500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24450" y="1092200"/>
            <a:ext cx="3429000" cy="237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vs"/>
          <p:cNvSpPr txBox="1"/>
          <p:nvPr/>
        </p:nvSpPr>
        <p:spPr>
          <a:xfrm>
            <a:off x="3893065" y="2056129"/>
            <a:ext cx="61491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vs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81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Javascript for visualization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Javascript for visualization</a:t>
            </a:r>
          </a:p>
        </p:txBody>
      </p:sp>
      <p:sp>
        <p:nvSpPr>
          <p:cNvPr id="583" name="Client/server model for visualization…"/>
          <p:cNvSpPr txBox="1"/>
          <p:nvPr/>
        </p:nvSpPr>
        <p:spPr>
          <a:xfrm>
            <a:off x="494704" y="787472"/>
            <a:ext cx="7546530" cy="250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Client/server model for visualization</a:t>
            </a:r>
          </a:p>
          <a:p>
            <a:pPr lvl="1" marL="6858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Send images/movies to client from server/server farm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Minimal latency requirements (scraping/sending jpegs/mpegs)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86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Javascript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Javascript</a:t>
            </a:r>
          </a:p>
        </p:txBody>
      </p:sp>
      <p:sp>
        <p:nvSpPr>
          <p:cNvPr id="588" name="Dominant form of webApp…"/>
          <p:cNvSpPr txBox="1"/>
          <p:nvPr/>
        </p:nvSpPr>
        <p:spPr>
          <a:xfrm>
            <a:off x="494704" y="787472"/>
            <a:ext cx="7546530" cy="250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Dominant form of webApp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Browsers are optimized for performance</a:t>
            </a:r>
          </a:p>
          <a:p>
            <a:pPr marL="228600" indent="-228600">
              <a:buSzPct val="80000"/>
              <a:buBlip>
                <a:blip r:embed="rId3"/>
              </a:buBlip>
              <a:defRPr sz="3400">
                <a:solidFill>
                  <a:srgbClr val="FFFFFF"/>
                </a:solidFill>
              </a:defRPr>
            </a:pPr>
            <a:r>
              <a:t>Ever growing community of open source platforms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91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Jupyter notebooks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Jupyter notebooks</a:t>
            </a:r>
          </a:p>
        </p:txBody>
      </p:sp>
      <p:sp>
        <p:nvSpPr>
          <p:cNvPr id="593" name="One document combining…"/>
          <p:cNvSpPr txBox="1"/>
          <p:nvPr/>
        </p:nvSpPr>
        <p:spPr>
          <a:xfrm>
            <a:off x="494704" y="787472"/>
            <a:ext cx="7546530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One document combining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Graphics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Rich text (can be outputted in HTML)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Code</a:t>
            </a:r>
          </a:p>
          <a:p>
            <a:pPr marL="2286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Great as a teaching tool and for report distribution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96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How we are/going to use them (classes)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 defTabSz="740663">
              <a:defRPr sz="2916">
                <a:ln w="6249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How we are/going to use them (classes)</a:t>
            </a:r>
          </a:p>
        </p:txBody>
      </p:sp>
      <p:sp>
        <p:nvSpPr>
          <p:cNvPr id="598" name="Rewriting GIEE book in a notebook…"/>
          <p:cNvSpPr txBox="1"/>
          <p:nvPr/>
        </p:nvSpPr>
        <p:spPr>
          <a:xfrm>
            <a:off x="494704" y="787472"/>
            <a:ext cx="7546530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Rewriting GIEE book in a notebook</a:t>
            </a:r>
          </a:p>
          <a:p>
            <a:pPr marL="2286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Labs rewritten as notebooks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GIEE (half this year)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GP257 (next year)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BEI (???)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601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How we are/going to use them (Reproducibility)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 defTabSz="621791">
              <a:defRPr sz="2448">
                <a:ln w="4404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How we are/going to use them (Reproducibility)</a:t>
            </a:r>
          </a:p>
        </p:txBody>
      </p:sp>
      <p:sp>
        <p:nvSpPr>
          <p:cNvPr id="603" name="Reports written as notebooks…"/>
          <p:cNvSpPr txBox="1"/>
          <p:nvPr/>
        </p:nvSpPr>
        <p:spPr>
          <a:xfrm>
            <a:off x="494704" y="787472"/>
            <a:ext cx="7546530" cy="16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</a:p>
          <a:p>
            <a:pPr marL="2286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Reports written as notebooks</a:t>
            </a:r>
          </a:p>
          <a:p>
            <a:pPr marL="2286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Provide dockers to run notebooks</a:t>
            </a:r>
          </a:p>
          <a:p>
            <a:pPr marL="2286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Possibly online notebooks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606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How we are/going to use them (Packages)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 defTabSz="694944">
              <a:defRPr sz="2736">
                <a:ln w="5501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How we are/going to use them (Packages)</a:t>
            </a:r>
          </a:p>
        </p:txBody>
      </p:sp>
      <p:sp>
        <p:nvSpPr>
          <p:cNvPr id="608" name="Inversion library in python…"/>
          <p:cNvSpPr txBox="1"/>
          <p:nvPr/>
        </p:nvSpPr>
        <p:spPr>
          <a:xfrm>
            <a:off x="494704" y="787472"/>
            <a:ext cx="7546530" cy="352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Inversion library in python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Incore/out-core 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CPU/GPU</a:t>
            </a:r>
          </a:p>
          <a:p>
            <a:pPr marL="2286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RTM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2D/3D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CPU/GPU</a:t>
            </a:r>
          </a:p>
          <a:p>
            <a:pPr marL="2286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Downward continuation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2D/3D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CPU/GPU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611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How we are/going to use them (SEPlib)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 defTabSz="758951">
              <a:defRPr sz="2988">
                <a:ln w="6561">
                  <a:solidFill>
                    <a:srgbClr val="073763"/>
                  </a:solidFill>
                </a:ln>
                <a:solidFill>
                  <a:srgbClr val="B3EAF2"/>
                </a:solidFill>
              </a:defRPr>
            </a:lvl1pPr>
          </a:lstStyle>
          <a:p>
            <a:pPr/>
            <a:r>
              <a:t>How we are/going to use them (SEPlib)</a:t>
            </a:r>
          </a:p>
        </p:txBody>
      </p:sp>
      <p:sp>
        <p:nvSpPr>
          <p:cNvPr id="613" name="Convert all of SEPlib…"/>
          <p:cNvSpPr txBox="1"/>
          <p:nvPr/>
        </p:nvSpPr>
        <p:spPr>
          <a:xfrm>
            <a:off x="494704" y="787472"/>
            <a:ext cx="7546530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Convert all of SEPlib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Regular IO already converted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Utilities such as Window finished</a:t>
            </a:r>
          </a:p>
          <a:p>
            <a:pPr lvl="1" marL="685800" indent="-228600">
              <a:buSzPct val="80000"/>
              <a:buBlip>
                <a:blip r:embed="rId3"/>
              </a:buBlip>
              <a:defRPr sz="2600">
                <a:solidFill>
                  <a:srgbClr val="FFFFFF"/>
                </a:solidFill>
              </a:defRPr>
            </a:pPr>
            <a:r>
              <a:t>Jupyter equivalent to most graphic packages finished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Deep learning and seismic (the ba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31520">
              <a:defRPr sz="2880">
                <a:ln w="8128">
                  <a:solidFill>
                    <a:srgbClr val="073763"/>
                  </a:solidFill>
                </a:ln>
              </a:defRPr>
            </a:lvl1pPr>
          </a:lstStyle>
          <a:p>
            <a:pPr/>
            <a:r>
              <a:t>Deep learning and seismic (the bad)</a:t>
            </a:r>
          </a:p>
        </p:txBody>
      </p:sp>
      <p:sp>
        <p:nvSpPr>
          <p:cNvPr id="616" name="We need 10k-1million of training data “sets” (i.e. models)…"/>
          <p:cNvSpPr txBox="1"/>
          <p:nvPr/>
        </p:nvSpPr>
        <p:spPr>
          <a:xfrm>
            <a:off x="761404" y="1054172"/>
            <a:ext cx="7504742" cy="29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400">
                <a:solidFill>
                  <a:srgbClr val="FFFFFF"/>
                </a:solidFill>
              </a:defRPr>
            </a:pPr>
            <a:r>
              <a:t>We need 10k-1million of training data “sets” (i.e. models)</a:t>
            </a:r>
          </a:p>
          <a:p>
            <a:pPr marL="228600" indent="-228600">
              <a:buSzPct val="80000"/>
              <a:buBlip>
                <a:blip r:embed="rId2"/>
              </a:buBlip>
              <a:defRPr sz="3400">
                <a:solidFill>
                  <a:srgbClr val="FFFFFF"/>
                </a:solidFill>
              </a:defRPr>
            </a:pPr>
            <a:r>
              <a:t>These datasets need to be labeled for features we are interested in</a:t>
            </a:r>
          </a:p>
          <a:p>
            <a:pPr marL="228600" indent="-228600">
              <a:buSzPct val="80000"/>
              <a:buBlip>
                <a:blip r:embed="rId2"/>
              </a:buBlip>
              <a:defRPr sz="3400">
                <a:solidFill>
                  <a:srgbClr val="FFFFFF"/>
                </a:solidFill>
              </a:defRPr>
            </a:pPr>
            <a:r>
              <a:t>Mislabeled features greatly increase the number of datasets that we need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ython and Jupyter notebooks for"/>
          <p:cNvSpPr txBox="1"/>
          <p:nvPr>
            <p:ph type="title" idx="4294967295"/>
          </p:nvPr>
        </p:nvSpPr>
        <p:spPr>
          <a:xfrm>
            <a:off x="939800" y="1016000"/>
            <a:ext cx="7772400" cy="11025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Python and Jupyter notebooks for </a:t>
            </a:r>
          </a:p>
        </p:txBody>
      </p:sp>
      <p:sp>
        <p:nvSpPr>
          <p:cNvPr id="463" name="Writing textbooks and manuals"/>
          <p:cNvSpPr txBox="1"/>
          <p:nvPr>
            <p:ph type="body" sz="quarter" idx="4294967295"/>
          </p:nvPr>
        </p:nvSpPr>
        <p:spPr>
          <a:xfrm>
            <a:off x="2146300" y="2286000"/>
            <a:ext cx="6400800" cy="57150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</a:lstStyle>
          <a:p>
            <a:pPr/>
            <a:r>
              <a:t>Writing textbooks and manuals</a:t>
            </a:r>
          </a:p>
        </p:txBody>
      </p:sp>
      <p:sp>
        <p:nvSpPr>
          <p:cNvPr id="464" name="Bob Clapp"/>
          <p:cNvSpPr txBox="1"/>
          <p:nvPr/>
        </p:nvSpPr>
        <p:spPr>
          <a:xfrm>
            <a:off x="1930432" y="35420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Deep learning and seismic (the good?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800">
              <a:defRPr sz="2700">
                <a:ln w="7143">
                  <a:solidFill>
                    <a:srgbClr val="073763"/>
                  </a:solidFill>
                </a:ln>
              </a:defRPr>
            </a:lvl1pPr>
          </a:lstStyle>
          <a:p>
            <a:pPr/>
            <a:r>
              <a:t>Deep learning and seismic (the good?)</a:t>
            </a:r>
          </a:p>
        </p:txBody>
      </p:sp>
      <p:sp>
        <p:nvSpPr>
          <p:cNvPr id="619" name="We can do a lot of the training of our nets using transfer learning…"/>
          <p:cNvSpPr txBox="1"/>
          <p:nvPr/>
        </p:nvSpPr>
        <p:spPr>
          <a:xfrm>
            <a:off x="761404" y="1054172"/>
            <a:ext cx="7504742" cy="202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400">
                <a:solidFill>
                  <a:srgbClr val="FFFFFF"/>
                </a:solidFill>
              </a:defRPr>
            </a:pPr>
            <a:r>
              <a:t> We can do a lot of the training of our nets using transfer learning</a:t>
            </a:r>
          </a:p>
          <a:p>
            <a:pPr marL="228600" indent="-228600">
              <a:buSzPct val="80000"/>
              <a:buBlip>
                <a:blip r:embed="rId2"/>
              </a:buBlip>
              <a:defRPr sz="3400">
                <a:solidFill>
                  <a:srgbClr val="FFFFFF"/>
                </a:solidFill>
              </a:defRPr>
            </a:pPr>
            <a:r>
              <a:t>The closer to real data the better, but more is probably more important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ynthetic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syntheticModel</a:t>
            </a:r>
          </a:p>
        </p:txBody>
      </p:sp>
      <p:sp>
        <p:nvSpPr>
          <p:cNvPr id="622" name="Creates synthetic model by building  up a series of geologic events…"/>
          <p:cNvSpPr txBox="1"/>
          <p:nvPr/>
        </p:nvSpPr>
        <p:spPr>
          <a:xfrm>
            <a:off x="990004" y="1104972"/>
            <a:ext cx="7504742" cy="250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400">
                <a:solidFill>
                  <a:srgbClr val="FFFFFF"/>
                </a:solidFill>
              </a:defRPr>
            </a:pPr>
            <a:r>
              <a:t> Creates synthetic model by building  up a series of geologic events</a:t>
            </a:r>
          </a:p>
          <a:p>
            <a:pPr marL="228600" indent="-228600">
              <a:buSzPct val="80000"/>
              <a:buBlip>
                <a:blip r:embed="rId2"/>
              </a:buBlip>
              <a:defRPr sz="3400">
                <a:solidFill>
                  <a:srgbClr val="FFFFFF"/>
                </a:solidFill>
              </a:defRPr>
            </a:pPr>
            <a:r>
              <a:t>Written in C++ with python interface</a:t>
            </a:r>
          </a:p>
          <a:p>
            <a:pPr marL="228600" indent="-228600">
              <a:buSzPct val="80000"/>
              <a:buBlip>
                <a:blip r:embed="rId2"/>
              </a:buBlip>
              <a:defRPr sz="3400">
                <a:solidFill>
                  <a:srgbClr val="FFFFFF"/>
                </a:solidFill>
              </a:defRPr>
            </a:pPr>
            <a:r>
              <a:t>Easily extendable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Deposition"/>
          <p:cNvSpPr txBox="1"/>
          <p:nvPr>
            <p:ph type="title"/>
          </p:nvPr>
        </p:nvSpPr>
        <p:spPr>
          <a:xfrm>
            <a:off x="16933" y="-141817"/>
            <a:ext cx="5791201" cy="708423"/>
          </a:xfrm>
          <a:prstGeom prst="rect">
            <a:avLst/>
          </a:prstGeom>
        </p:spPr>
        <p:txBody>
          <a:bodyPr/>
          <a:lstStyle/>
          <a:p>
            <a:pPr/>
            <a:r>
              <a:t>Deposition</a:t>
            </a:r>
          </a:p>
        </p:txBody>
      </p:sp>
      <p:sp>
        <p:nvSpPr>
          <p:cNvPr id="625" name="%matplotlib notebook…"/>
          <p:cNvSpPr txBox="1"/>
          <p:nvPr/>
        </p:nvSpPr>
        <p:spPr>
          <a:xfrm>
            <a:off x="153172" y="328929"/>
            <a:ext cx="8834808" cy="212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%matplotlib notebook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mod=syntheticModel.geoModel(nx=300,ny=300)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mod.deposit(prop=2700,thick=100,var=.3,dev_pos=.1,layer=25,dev_layer=.3,layer_rand=.3,band2=.01, band3=.01)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mod.deposit(prop=2400,thick=50,var=.3,dev_pos=.1,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layer=25,dev_layer=.2,layer_rand=.3)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s=plot(mod)</a:t>
            </a:r>
          </a:p>
        </p:txBody>
      </p:sp>
      <p:pic>
        <p:nvPicPr>
          <p:cNvPr id="6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3232" y="2051336"/>
            <a:ext cx="4428712" cy="3058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River Chann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River Channels</a:t>
            </a:r>
          </a:p>
        </p:txBody>
      </p:sp>
      <p:pic>
        <p:nvPicPr>
          <p:cNvPr id="6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2984" y="2119984"/>
            <a:ext cx="4076807" cy="3006583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%matplotlib notebook…"/>
          <p:cNvSpPr txBox="1"/>
          <p:nvPr/>
        </p:nvSpPr>
        <p:spPr>
          <a:xfrm>
            <a:off x="144705" y="955463"/>
            <a:ext cx="8834808" cy="364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%matplotlib notebook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mod=syntheticModel.geoModel(nx=300,ny=300)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mod.deposit(prop=2700,thick=100,var=.3,dev_pos=.1,layer=25,dev_layer=.3,layer_rand=.3,band2=.01, band3=.01)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mod.erodeRiver(start3=.5,start2=.4,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azmuth=27,nlevels=3,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wavelength=.35,waveamp=.3,thick=16)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mod.deposit(prop=2400,thick=50,var=.3,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dev_pos=.1,layer=25,dev_layer=.2,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layer_rand=.3)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b=plot(mod)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quis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Squish</a:t>
            </a:r>
          </a:p>
        </p:txBody>
      </p:sp>
      <p:sp>
        <p:nvSpPr>
          <p:cNvPr id="633" name="%matplotlib notebook…"/>
          <p:cNvSpPr txBox="1"/>
          <p:nvPr/>
        </p:nvSpPr>
        <p:spPr>
          <a:xfrm>
            <a:off x="144705" y="955463"/>
            <a:ext cx="8834808" cy="364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%matplotlib notebook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mod=syntheticModel.geoModel(nx=300,ny=300)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mod.deposit(prop=2700,thick=100,var=.3,dev_pos=.1,layer=25,dev_layer=.3,layer_rand=.3,band2=.01, band3=.01)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mod.squish(max=150,random_inline=2.,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random_crossline=3.,aziumth=40.,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wavelength=.2)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mod.deposit(prop=2400,thick=50,var=.3,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dev_pos=.1,layer=25,dev_layer=.2,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layer_rand=.3)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c=plot(mod)</a:t>
            </a:r>
          </a:p>
        </p:txBody>
      </p:sp>
      <p:pic>
        <p:nvPicPr>
          <p:cNvPr id="6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2273" y="2238646"/>
            <a:ext cx="3881827" cy="2828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Faul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Fault</a:t>
            </a:r>
          </a:p>
        </p:txBody>
      </p:sp>
      <p:sp>
        <p:nvSpPr>
          <p:cNvPr id="637" name="%matplotlib notebook…"/>
          <p:cNvSpPr txBox="1"/>
          <p:nvPr/>
        </p:nvSpPr>
        <p:spPr>
          <a:xfrm>
            <a:off x="144705" y="955463"/>
            <a:ext cx="6511080" cy="288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%matplotlib notebook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mod=syntheticModel.geoModel(nx=300,ny=300)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mod.deposit(prop=2700,thick=100,var=.3,dev_pos=.1,layer=25,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dev_layer=.3,layer_rand=.3,band2=.01, band3=.01)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mod.fault(begx=.5,begy=.5,begz=.5,daz=800,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dz=700,azimuth=10,theta_die=12,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theta_shit=7,dist_die=.4,perp_die=.4)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mod.deposit(prop=2400,thick=20,var=.3,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dev_pos=.1,layer=25,dev_layer=.2,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layer_rand=.3)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d=plot(mod)</a:t>
            </a:r>
          </a:p>
        </p:txBody>
      </p:sp>
      <p:pic>
        <p:nvPicPr>
          <p:cNvPr id="6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92241" y="2114126"/>
            <a:ext cx="4290694" cy="3164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aussian anomal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Gaussian anomaly</a:t>
            </a:r>
          </a:p>
        </p:txBody>
      </p:sp>
      <p:sp>
        <p:nvSpPr>
          <p:cNvPr id="641" name="%matplotlib notebook…"/>
          <p:cNvSpPr txBox="1"/>
          <p:nvPr/>
        </p:nvSpPr>
        <p:spPr>
          <a:xfrm>
            <a:off x="144705" y="955463"/>
            <a:ext cx="8834808" cy="237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%matplotlib notebook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mod=syntheticModel.geoModel(nx=300,ny=300)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mod.deposit(prop=2700,thick=100,var=.3,dev_pos=.1,layer=25,dev_layer=.3,layer_rand=.3,band2=.01, band3=.01)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mod.gaussian(vplus=-1000.,var=40.)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mod.deposit(prop=2400,thick=20,var=.1,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dev_pos=.1,layer=25,dev_layer=.2,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layer_rand=.3)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d=plot(mod)</a:t>
            </a:r>
          </a:p>
        </p:txBody>
      </p:sp>
      <p:pic>
        <p:nvPicPr>
          <p:cNvPr id="6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0514" y="1856478"/>
            <a:ext cx="4484241" cy="3193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alt emplac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Salt emplacement</a:t>
            </a:r>
          </a:p>
        </p:txBody>
      </p:sp>
      <p:sp>
        <p:nvSpPr>
          <p:cNvPr id="645" name="%matplotlib notebook…"/>
          <p:cNvSpPr txBox="1"/>
          <p:nvPr/>
        </p:nvSpPr>
        <p:spPr>
          <a:xfrm>
            <a:off x="144705" y="955463"/>
            <a:ext cx="6518447" cy="263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%matplotlib notebook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mod=syntheticModel.geoModel(nx=300,ny=300)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mod.deposit(prop=2700,thick=200,var=.3,dev_pos=.1,layer=25,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dev_layer=.3,layer_rand=.3,band2=.01,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band3=.01)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mod.implace(ntSteps=50)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mod.deposit(prop=2400,thick=20,var=.1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,dev_pos=.1,layer=25,dev_layer=.2,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layer_rand=.3)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d=plot(mod)</a:t>
            </a:r>
          </a:p>
        </p:txBody>
      </p:sp>
      <p:pic>
        <p:nvPicPr>
          <p:cNvPr id="6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8375" y="1961892"/>
            <a:ext cx="4492837" cy="3215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What I am generating (1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 am generating (1)</a:t>
            </a:r>
          </a:p>
        </p:txBody>
      </p:sp>
      <p:sp>
        <p:nvSpPr>
          <p:cNvPr id="649" name="Hundreds to thousands of geologic models…"/>
          <p:cNvSpPr txBox="1"/>
          <p:nvPr/>
        </p:nvSpPr>
        <p:spPr>
          <a:xfrm>
            <a:off x="761404" y="1054172"/>
            <a:ext cx="7504742" cy="346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400">
                <a:solidFill>
                  <a:srgbClr val="FFFFFF"/>
                </a:solidFill>
              </a:defRPr>
            </a:pPr>
            <a:r>
              <a:t>Hundreds to thousands of geologic models</a:t>
            </a:r>
          </a:p>
          <a:p>
            <a:pPr lvl="1" marL="685800" indent="-228600">
              <a:buSzPct val="80000"/>
              <a:buBlip>
                <a:blip r:embed="rId2"/>
              </a:buBlip>
              <a:defRPr sz="3400">
                <a:solidFill>
                  <a:srgbClr val="FFFFFF"/>
                </a:solidFill>
              </a:defRPr>
            </a:pPr>
            <a:r>
              <a:t>Simulated migrated volumes (convolution with depth dependent wavelet)</a:t>
            </a:r>
          </a:p>
          <a:p>
            <a:pPr lvl="1" marL="685800" indent="-228600">
              <a:buSzPct val="80000"/>
              <a:buBlip>
                <a:blip r:embed="rId2"/>
              </a:buBlip>
              <a:defRPr sz="3400">
                <a:solidFill>
                  <a:srgbClr val="FFFFFF"/>
                </a:solidFill>
              </a:defRPr>
            </a:pPr>
            <a:r>
              <a:t>Marked with river channels, salt, faults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What I am generating (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 am generating (2)</a:t>
            </a:r>
          </a:p>
        </p:txBody>
      </p:sp>
      <p:sp>
        <p:nvSpPr>
          <p:cNvPr id="652" name="Finite difference modeling of volumes (full coverage of receivers)…"/>
          <p:cNvSpPr txBox="1"/>
          <p:nvPr/>
        </p:nvSpPr>
        <p:spPr>
          <a:xfrm>
            <a:off x="761404" y="1054172"/>
            <a:ext cx="7504742" cy="202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400">
                <a:solidFill>
                  <a:srgbClr val="FFFFFF"/>
                </a:solidFill>
              </a:defRPr>
            </a:pPr>
            <a:r>
              <a:t>Finite difference modeling of volumes (full coverage of receivers)</a:t>
            </a:r>
          </a:p>
          <a:p>
            <a:pPr marL="228600" indent="-228600">
              <a:buSzPct val="80000"/>
              <a:buBlip>
                <a:blip r:embed="rId2"/>
              </a:buBlip>
              <a:defRPr sz="3400">
                <a:solidFill>
                  <a:srgbClr val="FFFFFF"/>
                </a:solidFill>
              </a:defRPr>
            </a:pPr>
            <a:r>
              <a:t>RTM migration volumes with different geometries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ython and Jupyter notebooks for"/>
          <p:cNvSpPr txBox="1"/>
          <p:nvPr>
            <p:ph type="title" idx="4294967295"/>
          </p:nvPr>
        </p:nvSpPr>
        <p:spPr>
          <a:xfrm>
            <a:off x="939800" y="1016000"/>
            <a:ext cx="7772400" cy="11025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Python and Jupyter notebooks for </a:t>
            </a:r>
          </a:p>
        </p:txBody>
      </p:sp>
      <p:sp>
        <p:nvSpPr>
          <p:cNvPr id="467" name="Labs for classes"/>
          <p:cNvSpPr txBox="1"/>
          <p:nvPr>
            <p:ph type="body" sz="quarter" idx="4294967295"/>
          </p:nvPr>
        </p:nvSpPr>
        <p:spPr>
          <a:xfrm>
            <a:off x="2146300" y="2286000"/>
            <a:ext cx="6400800" cy="57150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</a:lstStyle>
          <a:p>
            <a:pPr/>
            <a:r>
              <a:t>Labs for classes</a:t>
            </a:r>
          </a:p>
        </p:txBody>
      </p:sp>
      <p:sp>
        <p:nvSpPr>
          <p:cNvPr id="468" name="Bob Clapp"/>
          <p:cNvSpPr txBox="1"/>
          <p:nvPr/>
        </p:nvSpPr>
        <p:spPr>
          <a:xfrm>
            <a:off x="1930432" y="35420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How to experi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experiment</a:t>
            </a:r>
          </a:p>
        </p:txBody>
      </p:sp>
      <p:sp>
        <p:nvSpPr>
          <p:cNvPr id="655" name="&gt;docker pull rgc007/synthetic-model:late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&gt;docker pull rgc007/synthetic-model:latest</a:t>
            </a:r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Text Placeholder 40"/>
          <p:cNvSpPr/>
          <p:nvPr>
            <p:ph type="body" idx="13"/>
          </p:nvPr>
        </p:nvSpPr>
        <p:spPr>
          <a:xfrm>
            <a:off x="2057400" y="1059180"/>
            <a:ext cx="5486400" cy="6286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indent="38290" defTabSz="612648">
              <a:lnSpc>
                <a:spcPct val="90000"/>
              </a:lnSpc>
              <a:spcBef>
                <a:spcPts val="200"/>
              </a:spcBef>
              <a:defRPr sz="1608"/>
            </a:lvl1pPr>
          </a:lstStyle>
          <a:p>
            <a:pPr/>
            <a:r>
              <a:t>There is no reason to write everything in a compiled language</a:t>
            </a:r>
          </a:p>
        </p:txBody>
      </p:sp>
      <p:sp>
        <p:nvSpPr>
          <p:cNvPr id="658" name="Title 6"/>
          <p:cNvSpPr txBox="1"/>
          <p:nvPr>
            <p:ph type="title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/>
          <a:p>
            <a:pPr/>
            <a:r>
              <a:t>Conclusions</a:t>
            </a:r>
          </a:p>
        </p:txBody>
      </p:sp>
      <p:grpSp>
        <p:nvGrpSpPr>
          <p:cNvPr id="663" name="Group 13"/>
          <p:cNvGrpSpPr/>
          <p:nvPr/>
        </p:nvGrpSpPr>
        <p:grpSpPr>
          <a:xfrm>
            <a:off x="609600" y="946785"/>
            <a:ext cx="1296651" cy="624841"/>
            <a:chOff x="0" y="0"/>
            <a:chExt cx="1296650" cy="624840"/>
          </a:xfrm>
        </p:grpSpPr>
        <p:grpSp>
          <p:nvGrpSpPr>
            <p:cNvPr id="661" name="Pentagon 14"/>
            <p:cNvGrpSpPr/>
            <p:nvPr/>
          </p:nvGrpSpPr>
          <p:grpSpPr>
            <a:xfrm>
              <a:off x="0" y="-1"/>
              <a:ext cx="914401" cy="624842"/>
              <a:chOff x="0" y="0"/>
              <a:chExt cx="914400" cy="624840"/>
            </a:xfrm>
          </p:grpSpPr>
          <p:sp>
            <p:nvSpPr>
              <p:cNvPr id="659" name="Shape"/>
              <p:cNvSpPr/>
              <p:nvPr/>
            </p:nvSpPr>
            <p:spPr>
              <a:xfrm>
                <a:off x="0" y="83820"/>
                <a:ext cx="914401" cy="457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200" y="0"/>
                    </a:lnTo>
                    <a:lnTo>
                      <a:pt x="21600" y="10800"/>
                    </a:lnTo>
                    <a:lnTo>
                      <a:pt x="16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1C6F7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3600">
                    <a:ln w="18415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63500" dist="0" dir="3600000">
                        <a:srgbClr val="000000">
                          <a:alpha val="70000"/>
                        </a:srgbClr>
                      </a:outerShdw>
                    </a:effectLst>
                    <a:latin typeface="Perpetua"/>
                    <a:ea typeface="Perpetua"/>
                    <a:cs typeface="Perpetua"/>
                    <a:sym typeface="Perpetua"/>
                  </a:defRPr>
                </a:pPr>
              </a:p>
            </p:txBody>
          </p:sp>
          <p:sp>
            <p:nvSpPr>
              <p:cNvPr id="660" name="1"/>
              <p:cNvSpPr txBox="1"/>
              <p:nvPr/>
            </p:nvSpPr>
            <p:spPr>
              <a:xfrm>
                <a:off x="0" y="0"/>
                <a:ext cx="800100" cy="624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3600">
                    <a:ln w="18415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63500" dist="0" dir="3600000">
                        <a:srgbClr val="000000">
                          <a:alpha val="70000"/>
                        </a:srgbClr>
                      </a:outerShdw>
                    </a:effectLst>
                    <a:latin typeface="Perpetua"/>
                    <a:ea typeface="Perpetua"/>
                    <a:cs typeface="Perpetua"/>
                    <a:sym typeface="Perpetua"/>
                  </a:defRPr>
                </a:lvl1pPr>
              </a:lstStyle>
              <a:p>
                <a:pPr/>
                <a:r>
                  <a:t>1</a:t>
                </a:r>
              </a:p>
            </p:txBody>
          </p:sp>
        </p:grpSp>
        <p:sp>
          <p:nvSpPr>
            <p:cNvPr id="662" name="Chevron 15"/>
            <p:cNvSpPr/>
            <p:nvPr/>
          </p:nvSpPr>
          <p:spPr>
            <a:xfrm>
              <a:off x="915650" y="175635"/>
              <a:ext cx="381001" cy="251085"/>
            </a:xfrm>
            <a:prstGeom prst="chevron">
              <a:avLst>
                <a:gd name="adj" fmla="val 50000"/>
              </a:avLst>
            </a:prstGeom>
            <a:solidFill>
              <a:srgbClr val="8ADFFF">
                <a:alpha val="48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668" name="Group 16"/>
          <p:cNvGrpSpPr/>
          <p:nvPr/>
        </p:nvGrpSpPr>
        <p:grpSpPr>
          <a:xfrm>
            <a:off x="609600" y="1594485"/>
            <a:ext cx="1296651" cy="624841"/>
            <a:chOff x="0" y="0"/>
            <a:chExt cx="1296650" cy="624840"/>
          </a:xfrm>
        </p:grpSpPr>
        <p:grpSp>
          <p:nvGrpSpPr>
            <p:cNvPr id="666" name="Rounded Rectangle 13"/>
            <p:cNvGrpSpPr/>
            <p:nvPr/>
          </p:nvGrpSpPr>
          <p:grpSpPr>
            <a:xfrm>
              <a:off x="0" y="-1"/>
              <a:ext cx="914401" cy="624842"/>
              <a:chOff x="0" y="0"/>
              <a:chExt cx="914400" cy="624840"/>
            </a:xfrm>
          </p:grpSpPr>
          <p:sp>
            <p:nvSpPr>
              <p:cNvPr id="664" name="Shape"/>
              <p:cNvSpPr/>
              <p:nvPr/>
            </p:nvSpPr>
            <p:spPr>
              <a:xfrm>
                <a:off x="0" y="83820"/>
                <a:ext cx="914401" cy="457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200" y="0"/>
                    </a:lnTo>
                    <a:lnTo>
                      <a:pt x="21600" y="10800"/>
                    </a:lnTo>
                    <a:lnTo>
                      <a:pt x="16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59AAF2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665" name="2"/>
              <p:cNvSpPr txBox="1"/>
              <p:nvPr/>
            </p:nvSpPr>
            <p:spPr>
              <a:xfrm>
                <a:off x="0" y="0"/>
                <a:ext cx="800100" cy="624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3600">
                    <a:ln w="18415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63500" dist="0" dir="3600000">
                        <a:srgbClr val="000000">
                          <a:alpha val="70000"/>
                        </a:srgbClr>
                      </a:outerShdw>
                    </a:effectLst>
                    <a:latin typeface="Perpetua"/>
                    <a:ea typeface="Perpetua"/>
                    <a:cs typeface="Perpetua"/>
                    <a:sym typeface="Perpetua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</p:grpSp>
        <p:sp>
          <p:nvSpPr>
            <p:cNvPr id="667" name="Right Arrow 14"/>
            <p:cNvSpPr/>
            <p:nvPr/>
          </p:nvSpPr>
          <p:spPr>
            <a:xfrm>
              <a:off x="915650" y="175635"/>
              <a:ext cx="381001" cy="253746"/>
            </a:xfrm>
            <a:prstGeom prst="chevron">
              <a:avLst>
                <a:gd name="adj" fmla="val 50000"/>
              </a:avLst>
            </a:prstGeom>
            <a:solidFill>
              <a:srgbClr val="4FCEFF">
                <a:alpha val="48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n w="18415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sx="100000" sy="100000" kx="0" ky="0" algn="b" rotWithShape="0" blurRad="63500" dist="0" dir="3600000">
                      <a:srgbClr val="000000">
                        <a:alpha val="7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673" name="Group 19"/>
          <p:cNvGrpSpPr/>
          <p:nvPr/>
        </p:nvGrpSpPr>
        <p:grpSpPr>
          <a:xfrm>
            <a:off x="609600" y="2242185"/>
            <a:ext cx="1296651" cy="624841"/>
            <a:chOff x="0" y="0"/>
            <a:chExt cx="1296650" cy="624840"/>
          </a:xfrm>
        </p:grpSpPr>
        <p:grpSp>
          <p:nvGrpSpPr>
            <p:cNvPr id="671" name="Rounded Rectangle 16"/>
            <p:cNvGrpSpPr/>
            <p:nvPr/>
          </p:nvGrpSpPr>
          <p:grpSpPr>
            <a:xfrm>
              <a:off x="0" y="-1"/>
              <a:ext cx="914401" cy="624842"/>
              <a:chOff x="0" y="0"/>
              <a:chExt cx="914400" cy="624840"/>
            </a:xfrm>
          </p:grpSpPr>
          <p:sp>
            <p:nvSpPr>
              <p:cNvPr id="669" name="Shape"/>
              <p:cNvSpPr/>
              <p:nvPr/>
            </p:nvSpPr>
            <p:spPr>
              <a:xfrm>
                <a:off x="0" y="83820"/>
                <a:ext cx="914401" cy="457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200" y="0"/>
                    </a:lnTo>
                    <a:lnTo>
                      <a:pt x="21600" y="10800"/>
                    </a:lnTo>
                    <a:lnTo>
                      <a:pt x="162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B5395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3600">
                    <a:ln w="18415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63500" dist="0" dir="3600000">
                        <a:srgbClr val="000000">
                          <a:alpha val="70000"/>
                        </a:srgbClr>
                      </a:outerShdw>
                    </a:effectLst>
                    <a:latin typeface="Perpetua"/>
                    <a:ea typeface="Perpetua"/>
                    <a:cs typeface="Perpetua"/>
                    <a:sym typeface="Perpetua"/>
                  </a:defRPr>
                </a:pPr>
              </a:p>
            </p:txBody>
          </p:sp>
          <p:sp>
            <p:nvSpPr>
              <p:cNvPr id="670" name="3"/>
              <p:cNvSpPr txBox="1"/>
              <p:nvPr/>
            </p:nvSpPr>
            <p:spPr>
              <a:xfrm>
                <a:off x="0" y="0"/>
                <a:ext cx="800100" cy="624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3600">
                    <a:ln w="18415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63500" dist="0" dir="3600000">
                        <a:srgbClr val="000000">
                          <a:alpha val="70000"/>
                        </a:srgbClr>
                      </a:outerShdw>
                    </a:effectLst>
                    <a:latin typeface="Perpetua"/>
                    <a:ea typeface="Perpetua"/>
                    <a:cs typeface="Perpetua"/>
                    <a:sym typeface="Perpetua"/>
                  </a:defRPr>
                </a:lvl1pPr>
              </a:lstStyle>
              <a:p>
                <a:pPr/>
                <a:r>
                  <a:t>3</a:t>
                </a:r>
              </a:p>
            </p:txBody>
          </p:sp>
        </p:grpSp>
        <p:sp>
          <p:nvSpPr>
            <p:cNvPr id="672" name="Right Arrow 17"/>
            <p:cNvSpPr/>
            <p:nvPr/>
          </p:nvSpPr>
          <p:spPr>
            <a:xfrm>
              <a:off x="915650" y="198120"/>
              <a:ext cx="381001" cy="253746"/>
            </a:xfrm>
            <a:prstGeom prst="chevron">
              <a:avLst>
                <a:gd name="adj" fmla="val 50000"/>
              </a:avLst>
            </a:prstGeom>
            <a:solidFill>
              <a:srgbClr val="0076A3">
                <a:alpha val="48000"/>
              </a:srgbClr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674" name="Text Placeholder 40"/>
          <p:cNvSpPr/>
          <p:nvPr/>
        </p:nvSpPr>
        <p:spPr>
          <a:xfrm>
            <a:off x="2057400" y="1673225"/>
            <a:ext cx="5486400" cy="628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indent="57150">
              <a:lnSpc>
                <a:spcPct val="90000"/>
              </a:lnSpc>
              <a:spcBef>
                <a:spcPts val="400"/>
              </a:spcBef>
              <a:defRPr>
                <a:solidFill>
                  <a:srgbClr val="F2F2F2"/>
                </a:solidFill>
              </a:defRPr>
            </a:lvl1pPr>
          </a:lstStyle>
          <a:p>
            <a:pPr/>
            <a:r>
              <a:t>Python/pybind11 provide a good way to mix compiled language with python</a:t>
            </a:r>
          </a:p>
        </p:txBody>
      </p:sp>
      <p:sp>
        <p:nvSpPr>
          <p:cNvPr id="675" name="Text Placeholder 40"/>
          <p:cNvSpPr/>
          <p:nvPr/>
        </p:nvSpPr>
        <p:spPr>
          <a:xfrm>
            <a:off x="2057400" y="2382678"/>
            <a:ext cx="5486400" cy="628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indent="57150">
              <a:lnSpc>
                <a:spcPct val="90000"/>
              </a:lnSpc>
              <a:spcBef>
                <a:spcPts val="400"/>
              </a:spcBef>
              <a:defRPr>
                <a:solidFill>
                  <a:srgbClr val="F2F2F2"/>
                </a:solidFill>
              </a:defRPr>
            </a:lvl1pPr>
          </a:lstStyle>
          <a:p>
            <a:pPr/>
            <a:r>
              <a:t>Jupyter notebooks as a teaching and report tool</a:t>
            </a:r>
          </a:p>
        </p:txBody>
      </p:sp>
      <p:sp>
        <p:nvSpPr>
          <p:cNvPr id="676" name="Text Placeholder 40"/>
          <p:cNvSpPr/>
          <p:nvPr/>
        </p:nvSpPr>
        <p:spPr>
          <a:xfrm>
            <a:off x="2057400" y="3043713"/>
            <a:ext cx="5486400" cy="628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indent="57150">
              <a:lnSpc>
                <a:spcPct val="90000"/>
              </a:lnSpc>
              <a:spcBef>
                <a:spcPts val="400"/>
              </a:spcBef>
              <a:defRPr>
                <a:solidFill>
                  <a:srgbClr val="F2F2F2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ython and Jupyter notebooks for"/>
          <p:cNvSpPr txBox="1"/>
          <p:nvPr>
            <p:ph type="title" idx="4294967295"/>
          </p:nvPr>
        </p:nvSpPr>
        <p:spPr>
          <a:xfrm>
            <a:off x="939800" y="1016000"/>
            <a:ext cx="7772400" cy="110252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Python and Jupyter notebooks for </a:t>
            </a:r>
          </a:p>
        </p:txBody>
      </p:sp>
      <p:sp>
        <p:nvSpPr>
          <p:cNvPr id="471" name="Designing the next generation processing system"/>
          <p:cNvSpPr txBox="1"/>
          <p:nvPr>
            <p:ph type="body" sz="quarter" idx="4294967295"/>
          </p:nvPr>
        </p:nvSpPr>
        <p:spPr>
          <a:xfrm>
            <a:off x="2146300" y="2286000"/>
            <a:ext cx="6400800" cy="57150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</a:lstStyle>
          <a:p>
            <a:pPr/>
            <a:r>
              <a:t>Designing the next generation processing system</a:t>
            </a:r>
          </a:p>
        </p:txBody>
      </p:sp>
      <p:sp>
        <p:nvSpPr>
          <p:cNvPr id="472" name="Bob Clapp"/>
          <p:cNvSpPr txBox="1"/>
          <p:nvPr/>
        </p:nvSpPr>
        <p:spPr>
          <a:xfrm>
            <a:off x="1930432" y="35420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475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High-level potential bottlenecks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High-level potential bottlenecks</a:t>
            </a:r>
          </a:p>
        </p:txBody>
      </p:sp>
      <p:pic>
        <p:nvPicPr>
          <p:cNvPr id="477" name="biz_man_working_hard_at_computer_300_clr_21166.gif" descr="biz_man_working_hard_at_computer_300_clr_21166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537" y="1094053"/>
            <a:ext cx="2647047" cy="2214696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Development"/>
          <p:cNvSpPr txBox="1"/>
          <p:nvPr/>
        </p:nvSpPr>
        <p:spPr>
          <a:xfrm>
            <a:off x="670702" y="3415029"/>
            <a:ext cx="1802717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Development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481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High-level potential bottlenecks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High-level potential bottlenecks</a:t>
            </a:r>
          </a:p>
        </p:txBody>
      </p:sp>
      <p:grpSp>
        <p:nvGrpSpPr>
          <p:cNvPr id="485" name="Group"/>
          <p:cNvGrpSpPr/>
          <p:nvPr/>
        </p:nvGrpSpPr>
        <p:grpSpPr>
          <a:xfrm>
            <a:off x="6248416" y="680432"/>
            <a:ext cx="2936151" cy="3041938"/>
            <a:chOff x="0" y="0"/>
            <a:chExt cx="2936149" cy="3041937"/>
          </a:xfrm>
        </p:grpSpPr>
        <p:pic>
          <p:nvPicPr>
            <p:cNvPr id="483" name="server_farm_isometric_800_clr_17510 (1).png" descr="server_farm_isometric_800_clr_17510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936150" cy="2569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4" name="Production"/>
            <p:cNvSpPr txBox="1"/>
            <p:nvPr/>
          </p:nvSpPr>
          <p:spPr>
            <a:xfrm>
              <a:off x="609615" y="2607597"/>
              <a:ext cx="1486308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Production</a:t>
              </a:r>
            </a:p>
          </p:txBody>
        </p:sp>
      </p:grpSp>
      <p:pic>
        <p:nvPicPr>
          <p:cNvPr id="486" name="biz_man_working_hard_at_computer_300_clr_21166.gif" descr="biz_man_working_hard_at_computer_300_clr_21166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537" y="1094053"/>
            <a:ext cx="2647047" cy="2214696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Development"/>
          <p:cNvSpPr txBox="1"/>
          <p:nvPr/>
        </p:nvSpPr>
        <p:spPr>
          <a:xfrm>
            <a:off x="670702" y="3415029"/>
            <a:ext cx="1802717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Development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490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High-level potential bottlenecks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High-level potential bottlenecks</a:t>
            </a:r>
          </a:p>
        </p:txBody>
      </p:sp>
      <p:grpSp>
        <p:nvGrpSpPr>
          <p:cNvPr id="494" name="Group"/>
          <p:cNvGrpSpPr/>
          <p:nvPr/>
        </p:nvGrpSpPr>
        <p:grpSpPr>
          <a:xfrm>
            <a:off x="6248416" y="680432"/>
            <a:ext cx="2936151" cy="3041938"/>
            <a:chOff x="0" y="0"/>
            <a:chExt cx="2936149" cy="3041937"/>
          </a:xfrm>
        </p:grpSpPr>
        <p:pic>
          <p:nvPicPr>
            <p:cNvPr id="492" name="server_farm_isometric_800_clr_17510 (1).png" descr="server_farm_isometric_800_clr_17510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936150" cy="2569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3" name="Production"/>
            <p:cNvSpPr txBox="1"/>
            <p:nvPr/>
          </p:nvSpPr>
          <p:spPr>
            <a:xfrm>
              <a:off x="609615" y="2607597"/>
              <a:ext cx="1486308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Production</a:t>
              </a:r>
            </a:p>
          </p:txBody>
        </p:sp>
      </p:grpSp>
      <p:pic>
        <p:nvPicPr>
          <p:cNvPr id="495" name="business_greeting_online_300_clr_16433.gif" descr="business_greeting_online_300_clr_16433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97076" y="1351027"/>
            <a:ext cx="2749848" cy="181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Development…"/>
          <p:cNvSpPr txBox="1"/>
          <p:nvPr/>
        </p:nvSpPr>
        <p:spPr>
          <a:xfrm>
            <a:off x="3467132" y="3015233"/>
            <a:ext cx="1955116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Development 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to production</a:t>
            </a:r>
          </a:p>
        </p:txBody>
      </p:sp>
      <p:pic>
        <p:nvPicPr>
          <p:cNvPr id="497" name="biz_man_working_hard_at_computer_300_clr_21166.gif" descr="biz_man_working_hard_at_computer_300_clr_21166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5537" y="1094053"/>
            <a:ext cx="2647047" cy="2214696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Development"/>
          <p:cNvSpPr txBox="1"/>
          <p:nvPr/>
        </p:nvSpPr>
        <p:spPr>
          <a:xfrm>
            <a:off x="670702" y="3415029"/>
            <a:ext cx="1802717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Development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Bob Clapp"/>
          <p:cNvSpPr txBox="1"/>
          <p:nvPr/>
        </p:nvSpPr>
        <p:spPr>
          <a:xfrm>
            <a:off x="5715032" y="4697729"/>
            <a:ext cx="136524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Bob Clapp</a:t>
            </a:r>
          </a:p>
        </p:txBody>
      </p:sp>
      <p:pic>
        <p:nvPicPr>
          <p:cNvPr id="501" name="stick_figures_bottleneck_800_clr_10174.png" descr="stick_figures_bottleneck_800_clr_10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4661" y="4060627"/>
            <a:ext cx="1610940" cy="1244451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High-level potential bottlenecks"/>
          <p:cNvSpPr txBox="1"/>
          <p:nvPr>
            <p:ph type="title" idx="4294967295"/>
          </p:nvPr>
        </p:nvSpPr>
        <p:spPr>
          <a:xfrm>
            <a:off x="3048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3EAF2"/>
                </a:solidFill>
              </a:defRPr>
            </a:lvl1pPr>
          </a:lstStyle>
          <a:p>
            <a:pPr/>
            <a:r>
              <a:t>High-level potential bottlenecks</a:t>
            </a:r>
          </a:p>
        </p:txBody>
      </p:sp>
      <p:sp>
        <p:nvSpPr>
          <p:cNvPr id="503" name="Reproducibility"/>
          <p:cNvSpPr txBox="1"/>
          <p:nvPr/>
        </p:nvSpPr>
        <p:spPr>
          <a:xfrm>
            <a:off x="3479832" y="3415029"/>
            <a:ext cx="1995597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Reproducibility</a:t>
            </a:r>
          </a:p>
        </p:txBody>
      </p:sp>
      <p:pic>
        <p:nvPicPr>
          <p:cNvPr id="504" name="biz_man_working_hard_at_computer_300_clr_21166.gif" descr="biz_man_working_hard_at_computer_300_clr_21166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537" y="1094053"/>
            <a:ext cx="2647047" cy="2214696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Development"/>
          <p:cNvSpPr txBox="1"/>
          <p:nvPr/>
        </p:nvSpPr>
        <p:spPr>
          <a:xfrm>
            <a:off x="670702" y="3415029"/>
            <a:ext cx="1802717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Development</a:t>
            </a:r>
          </a:p>
        </p:txBody>
      </p:sp>
      <p:sp>
        <p:nvSpPr>
          <p:cNvPr id="506" name="Turn-around time"/>
          <p:cNvSpPr txBox="1"/>
          <p:nvPr/>
        </p:nvSpPr>
        <p:spPr>
          <a:xfrm>
            <a:off x="6481843" y="3415029"/>
            <a:ext cx="2293254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Turn-around time</a:t>
            </a:r>
          </a:p>
        </p:txBody>
      </p:sp>
      <p:pic>
        <p:nvPicPr>
          <p:cNvPr id="507" name="arrows_spinning_chase_300_clr_9838.gif" descr="arrows_spinning_chase_300_clr_9838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1843" y="1206748"/>
            <a:ext cx="2647047" cy="2435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making_copies_pa_300_clr_1890.gif" descr="making_copies_pa_300_clr_1890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70889" y="1127486"/>
            <a:ext cx="1962648" cy="2593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Presentermedia.com - digital numbers - animated">
  <a:themeElements>
    <a:clrScheme name="Presentermedia.com - digital numbers - animated">
      <a:dk1>
        <a:srgbClr val="000000"/>
      </a:dk1>
      <a:lt1>
        <a:srgbClr val="0D0D0D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Presentermedia.com - digital numbers - animated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resentermedia.com - digital numbers - animate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resentermedia.com - digital numbers - animated">
  <a:themeElements>
    <a:clrScheme name="Presentermedia.com - digital numbers - animate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Presentermedia.com - digital numbers - animated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resentermedia.com - digital numbers - animate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