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2" r:id="rId1"/>
  </p:sldMasterIdLst>
  <p:notesMasterIdLst>
    <p:notesMasterId r:id="rId10"/>
  </p:notesMasterIdLst>
  <p:handoutMasterIdLst>
    <p:handoutMasterId r:id="rId11"/>
  </p:handoutMasterIdLst>
  <p:sldIdLst>
    <p:sldId id="513" r:id="rId2"/>
    <p:sldId id="562" r:id="rId3"/>
    <p:sldId id="642" r:id="rId4"/>
    <p:sldId id="619" r:id="rId5"/>
    <p:sldId id="620" r:id="rId6"/>
    <p:sldId id="641" r:id="rId7"/>
    <p:sldId id="644" r:id="rId8"/>
    <p:sldId id="64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1E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86267" autoAdjust="0"/>
  </p:normalViewPr>
  <p:slideViewPr>
    <p:cSldViewPr>
      <p:cViewPr varScale="1">
        <p:scale>
          <a:sx n="129" d="100"/>
          <a:sy n="129" d="100"/>
        </p:scale>
        <p:origin x="-792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22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5036-9F53-8B4F-AD8F-BCE600E052B6}" type="datetimeFigureOut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F5A65-E6A9-BD42-8517-17E6066CDD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19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F40E-E081-164E-A243-261EA4422C82}" type="datetimeFigureOut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B12A4-6977-064F-852C-27CC2A5FAE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35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B12A4-6977-064F-852C-27CC2A5FAE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B12A4-6977-064F-852C-27CC2A5FAE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B12A4-6977-064F-852C-27CC2A5FAE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B12A4-6977-064F-852C-27CC2A5FAE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B12A4-6977-064F-852C-27CC2A5FAE7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5AA3-3281-F44C-86FC-B6E5E4CD3D5A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C54C-FF5D-6443-BE50-BD4381E2CE3D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2436-802C-0843-A8AE-D528620F742F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EF85-DE9A-5C46-87B0-511E8D41F079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E3111-B32E-5F49-B82D-FBC7C8621CBE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3775-4930-2042-805E-B4E9B77ACFB0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822-CC12-FA4E-9CB8-D69E05BE138A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4894-0C28-7F4D-AEE1-AB1E4C317710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811F-281B-AF41-8191-5D3398E82A04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79A8-DD4E-9E4D-A53C-7D11B9DDC9B7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589EA2FC-1069-244D-AD07-E57D1CC42556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88011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9143999" cy="85725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1"/>
            <a:ext cx="8229600" cy="37719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443B916A-D6B6-A64E-91C3-930E67F139A1}" type="datetime1">
              <a:rPr lang="en-US" smtClean="0"/>
              <a:pPr/>
              <a:t>9/18/13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▪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1"/>
        </a:buClr>
        <a:buFont typeface="Arial"/>
        <a:buChar char="▪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 Almomin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Fifth year student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Combining FWI and WEMVA</a:t>
            </a:r>
          </a:p>
          <a:p>
            <a:endParaRPr lang="en-US" dirty="0"/>
          </a:p>
          <a:p>
            <a:r>
              <a:rPr lang="en-US" dirty="0" smtClean="0"/>
              <a:t>Extended velocit</a:t>
            </a:r>
            <a:r>
              <a:rPr lang="en-US" dirty="0" smtClean="0"/>
              <a:t>y model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3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51"/>
            <a:ext cx="8229600" cy="37719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5486400" y="1428750"/>
            <a:ext cx="2743200" cy="2171700"/>
          </a:xfrm>
          <a:prstGeom prst="cub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914400" y="1943100"/>
            <a:ext cx="2057400" cy="1657350"/>
          </a:xfrm>
          <a:prstGeom prst="cube">
            <a:avLst>
              <a:gd name="adj" fmla="val 0"/>
            </a:avLst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0" y="1943101"/>
            <a:ext cx="2514600" cy="915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1943100"/>
            <a:ext cx="12212" cy="2057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86400" y="1943100"/>
            <a:ext cx="26670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86400" y="1943100"/>
            <a:ext cx="12212" cy="20574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486400" y="1200150"/>
            <a:ext cx="762000" cy="74295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" y="39433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z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9000" y="1714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x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70012" y="39433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714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/>
                <a:cs typeface="Times New Roman"/>
              </a:rPr>
              <a:t>x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81915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/>
                <a:cs typeface="Times New Roman"/>
              </a:rPr>
              <a:t>τ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43000" y="435103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v(</a:t>
            </a:r>
            <a:r>
              <a:rPr lang="en-US" sz="3600" dirty="0" err="1" smtClean="0">
                <a:latin typeface="Times New Roman"/>
                <a:cs typeface="Times New Roman"/>
              </a:rPr>
              <a:t>z,x</a:t>
            </a:r>
            <a:r>
              <a:rPr lang="en-US" sz="3600" dirty="0" smtClean="0">
                <a:latin typeface="Times New Roman"/>
                <a:cs typeface="Times New Roman"/>
              </a:rPr>
              <a:t>)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43600" y="43434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/>
                <a:cs typeface="Times New Roman"/>
              </a:rPr>
              <a:t>v(</a:t>
            </a:r>
            <a:r>
              <a:rPr lang="en-US" sz="3600" dirty="0" err="1" smtClean="0">
                <a:latin typeface="Times New Roman"/>
                <a:cs typeface="Times New Roman"/>
              </a:rPr>
              <a:t>z,x,τ</a:t>
            </a:r>
            <a:r>
              <a:rPr lang="en-US" sz="3600" dirty="0" smtClean="0">
                <a:latin typeface="Times New Roman"/>
                <a:cs typeface="Times New Roman"/>
              </a:rPr>
              <a:t>)</a:t>
            </a:r>
            <a:endParaRPr lang="en-US" sz="3600" dirty="0">
              <a:latin typeface="Times New Roman"/>
              <a:cs typeface="Times New Roman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33800" y="2514600"/>
            <a:ext cx="1295400" cy="571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15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Linearized TFWI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LTFWI objective function: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1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 = Born modeling op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 = Tomographic op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579076"/>
              </p:ext>
            </p:extLst>
          </p:nvPr>
        </p:nvGraphicFramePr>
        <p:xfrm>
          <a:off x="2034651" y="2730500"/>
          <a:ext cx="4594749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1803400" imgH="571500" progId="Equation.DSMT4">
                  <p:embed/>
                </p:oleObj>
              </mc:Choice>
              <mc:Fallback>
                <p:oleObj name="Equation" r:id="rId4" imgW="1803400" imgH="571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651" y="2730500"/>
                        <a:ext cx="4594749" cy="1289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736921"/>
              </p:ext>
            </p:extLst>
          </p:nvPr>
        </p:nvGraphicFramePr>
        <p:xfrm>
          <a:off x="1268159" y="1885950"/>
          <a:ext cx="5894641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6" imgW="2400300" imgH="254000" progId="Equation.DSMT4">
                  <p:embed/>
                </p:oleObj>
              </mc:Choice>
              <mc:Fallback>
                <p:oleObj name="Equation" r:id="rId6" imgW="2400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159" y="1885950"/>
                        <a:ext cx="5894641" cy="552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77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 descr="bp-tru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1485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True BP 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521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Picture 1" descr="bp-ini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1485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Initial BP 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232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51485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Inverted BP model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75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Linearized TFWI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LTFWI objective function: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1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 = Born modeling op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 = Tomographic op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208212"/>
              </p:ext>
            </p:extLst>
          </p:nvPr>
        </p:nvGraphicFramePr>
        <p:xfrm>
          <a:off x="2034651" y="2730500"/>
          <a:ext cx="4594749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05" name="Equation" r:id="rId4" imgW="1803400" imgH="571500" progId="Equation.DSMT4">
                  <p:embed/>
                </p:oleObj>
              </mc:Choice>
              <mc:Fallback>
                <p:oleObj name="Equation" r:id="rId4" imgW="1803400" imgH="571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651" y="2730500"/>
                        <a:ext cx="4594749" cy="1289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724820"/>
              </p:ext>
            </p:extLst>
          </p:nvPr>
        </p:nvGraphicFramePr>
        <p:xfrm>
          <a:off x="1268159" y="1885950"/>
          <a:ext cx="5894641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06" name="Equation" r:id="rId6" imgW="2400300" imgH="254000" progId="Equation.DSMT4">
                  <p:embed/>
                </p:oleObj>
              </mc:Choice>
              <mc:Fallback>
                <p:oleObj name="Equation" r:id="rId6" imgW="2400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159" y="1885950"/>
                        <a:ext cx="5894641" cy="552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554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Linearized TFWI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LTFWI objective function: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1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  = Born modeling op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 = Tomographic op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837778"/>
              </p:ext>
            </p:extLst>
          </p:nvPr>
        </p:nvGraphicFramePr>
        <p:xfrm>
          <a:off x="2003425" y="2587625"/>
          <a:ext cx="4659313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83" name="Equation" r:id="rId4" imgW="1828800" imgH="698500" progId="Equation.DSMT4">
                  <p:embed/>
                </p:oleObj>
              </mc:Choice>
              <mc:Fallback>
                <p:oleObj name="Equation" r:id="rId4" imgW="18288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2587625"/>
                        <a:ext cx="4659313" cy="1576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835144"/>
              </p:ext>
            </p:extLst>
          </p:nvPr>
        </p:nvGraphicFramePr>
        <p:xfrm>
          <a:off x="1268159" y="1885950"/>
          <a:ext cx="5894641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284" name="Equation" r:id="rId6" imgW="2400300" imgH="254000" progId="Equation.DSMT4">
                  <p:embed/>
                </p:oleObj>
              </mc:Choice>
              <mc:Fallback>
                <p:oleObj name="Equation" r:id="rId6" imgW="2400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159" y="1885950"/>
                        <a:ext cx="5894641" cy="552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775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3675</TotalTime>
  <Words>100</Words>
  <Application>Microsoft Macintosh PowerPoint</Application>
  <PresentationFormat>On-screen Show (16:9)</PresentationFormat>
  <Paragraphs>57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Module</vt:lpstr>
      <vt:lpstr>MathType 6.0 Equation</vt:lpstr>
      <vt:lpstr>Ali Almomin</vt:lpstr>
      <vt:lpstr>Extended velocity</vt:lpstr>
      <vt:lpstr>Linearized TFWI</vt:lpstr>
      <vt:lpstr>PowerPoint Presentation</vt:lpstr>
      <vt:lpstr>PowerPoint Presentation</vt:lpstr>
      <vt:lpstr>PowerPoint Presentation</vt:lpstr>
      <vt:lpstr>Linearized TFWI</vt:lpstr>
      <vt:lpstr>Linearized TFWI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Ali Almomin</cp:lastModifiedBy>
  <cp:revision>794</cp:revision>
  <cp:lastPrinted>2013-06-06T16:23:56Z</cp:lastPrinted>
  <dcterms:created xsi:type="dcterms:W3CDTF">2012-05-17T17:53:33Z</dcterms:created>
  <dcterms:modified xsi:type="dcterms:W3CDTF">2013-09-18T09:02:14Z</dcterms:modified>
</cp:coreProperties>
</file>