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630400" cy="8229600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56D21F7-75AA-4A14-914F-90235AC23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323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B86BFB-F92A-41B8-8BC4-E5E1AE9BCA3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824571-3A3D-44F7-B030-1D9B014B307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2555875"/>
            <a:ext cx="12436475" cy="176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925" y="4664075"/>
            <a:ext cx="10242550" cy="2101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A2205C-17B7-4897-B7F0-B95CCB959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3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3CF1AA-F31D-4774-90DD-194AF0BD2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8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4500" y="328613"/>
            <a:ext cx="3290888" cy="7024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328613"/>
            <a:ext cx="9720262" cy="7024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DEABAD-729A-4A18-8018-47B5A99D1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7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28613"/>
            <a:ext cx="1316355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731838" y="7497763"/>
            <a:ext cx="3405187" cy="56356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3800" y="7497763"/>
            <a:ext cx="4633913" cy="56356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10490200" y="7497763"/>
            <a:ext cx="3405188" cy="563562"/>
          </a:xfrm>
        </p:spPr>
        <p:txBody>
          <a:bodyPr/>
          <a:lstStyle>
            <a:lvl1pPr>
              <a:defRPr/>
            </a:lvl1pPr>
          </a:lstStyle>
          <a:p>
            <a:fld id="{8A9D61DC-F810-4BE4-8754-320D48701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81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F6B06D-CE79-4097-837F-4DEF4EB7B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4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5287963"/>
            <a:ext cx="12436475" cy="1635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487738"/>
            <a:ext cx="12436475" cy="1800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9840B6-D950-47AB-8B01-746919CB6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0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925638"/>
            <a:ext cx="6505575" cy="5427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9813" y="1925638"/>
            <a:ext cx="6505575" cy="5427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A79C0D-20D3-43AF-AD20-D1E97D664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0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200"/>
            <a:ext cx="13166725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1841500"/>
            <a:ext cx="6464300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38" y="2609850"/>
            <a:ext cx="6464300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675" y="1841500"/>
            <a:ext cx="6465888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675" y="2609850"/>
            <a:ext cx="6465888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33F7A3-A56F-43AB-9252-79C5C605C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07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14643E-97C2-4F50-967E-B36F5063A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1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E4422B-6042-4DBC-B5F2-DE8D89829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27025"/>
            <a:ext cx="4813300" cy="13954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63" y="327025"/>
            <a:ext cx="8178800" cy="7024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38" y="1722438"/>
            <a:ext cx="4813300" cy="5629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A67AA2-D1B4-4AEE-8138-E2CAAC35C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00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025" y="5761038"/>
            <a:ext cx="8778875" cy="679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025" y="735013"/>
            <a:ext cx="8778875" cy="493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025" y="6440488"/>
            <a:ext cx="8778875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317124-E396-446C-9EE4-54CDEF52C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9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328613"/>
            <a:ext cx="131635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925638"/>
            <a:ext cx="13163550" cy="542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9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1838" y="7497763"/>
            <a:ext cx="3405187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03800" y="7497763"/>
            <a:ext cx="4633913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0490200" y="7497763"/>
            <a:ext cx="3405188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CCCB15DB-E300-4A67-9D9C-5A74BC8AA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538"/>
        </a:spcAft>
        <a:buClr>
          <a:srgbClr val="000000"/>
        </a:buClr>
        <a:buSzPct val="100000"/>
        <a:buFont typeface="Times New Roman" pitchFamily="16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238"/>
        </a:spcAft>
        <a:buClr>
          <a:srgbClr val="000000"/>
        </a:buClr>
        <a:buSzPct val="100000"/>
        <a:buFont typeface="Times New Roman" pitchFamily="16" charset="0"/>
        <a:defRPr sz="31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6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334963" y="1941513"/>
            <a:ext cx="9783762" cy="5673725"/>
          </a:xfrm>
          <a:ln/>
        </p:spPr>
        <p:txBody>
          <a:bodyPr tIns="28080"/>
          <a:lstStyle/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3200"/>
              <a:t>Undergrad: 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2800"/>
              <a:t>	The University of Texas at Austin 2012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2800"/>
              <a:t>	Computational Physics &amp; Dean's Scholars Mathematics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endParaRPr lang="en-US" altLang="en-US" sz="3200"/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3200"/>
              <a:t>Past Research: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3200"/>
              <a:t>	</a:t>
            </a:r>
            <a:r>
              <a:rPr lang="en-US" altLang="en-US" sz="2800"/>
              <a:t>Formal Linear Algebra Methods Environment Library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2800"/>
              <a:t>	Frame theory, differential topology (honors thesis)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2800"/>
              <a:t>	Stochastic methods in full waveform inversion</a:t>
            </a:r>
            <a:r>
              <a:rPr lang="en-US" altLang="en-US" sz="3200"/>
              <a:t> 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endParaRPr lang="en-US" altLang="en-US" sz="3200"/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3200"/>
              <a:t>Past Internships: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3200"/>
              <a:t>	</a:t>
            </a:r>
            <a:r>
              <a:rPr lang="en-US" altLang="en-US" sz="2800"/>
              <a:t>Nanohmics, Inc. (Austin, TX)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r>
              <a:rPr lang="en-US" altLang="en-US" sz="2800"/>
              <a:t>	Moncrief Summer Research Internship (ICES, UT-Austin)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  <a:tab pos="9410700" algn="l"/>
              </a:tabLst>
            </a:pPr>
            <a:endParaRPr lang="en-US" altLang="en-US" sz="2800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322388"/>
            <a:ext cx="14630400" cy="1587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466850"/>
            <a:ext cx="14630400" cy="1588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407988"/>
            <a:ext cx="96012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748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800">
                <a:cs typeface="Arial" charset="0"/>
              </a:rPr>
              <a:t>Eileen Martin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42913" y="1828800"/>
            <a:ext cx="6619875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/>
              <a:t>Program: </a:t>
            </a:r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r>
              <a:rPr lang="en-US" altLang="en-US" sz="2800"/>
              <a:t>	</a:t>
            </a:r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r>
              <a:rPr lang="en-US" altLang="en-US" sz="3200"/>
              <a:t>Support: </a:t>
            </a:r>
          </a:p>
          <a:p>
            <a:pPr>
              <a:buClrTx/>
              <a:buFontTx/>
              <a:buNone/>
            </a:pPr>
            <a:r>
              <a:rPr lang="en-US" altLang="en-US" sz="2800"/>
              <a:t>	</a:t>
            </a:r>
          </a:p>
          <a:p>
            <a:pPr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862138"/>
            <a:ext cx="4327525" cy="266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324725" y="2074863"/>
            <a:ext cx="6619875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/>
              <a:t>Research Interests:</a:t>
            </a:r>
          </a:p>
          <a:p>
            <a:pPr>
              <a:lnSpc>
                <a:spcPct val="140000"/>
              </a:lnSpc>
              <a:buClrTx/>
              <a:buFontTx/>
              <a:buNone/>
            </a:pPr>
            <a:r>
              <a:rPr lang="en-US" altLang="en-US" sz="3200"/>
              <a:t>	</a:t>
            </a:r>
            <a:r>
              <a:rPr lang="en-US" altLang="en-US" sz="2800"/>
              <a:t>Full waveform inversion, optimization</a:t>
            </a:r>
          </a:p>
          <a:p>
            <a:pPr>
              <a:lnSpc>
                <a:spcPct val="140000"/>
              </a:lnSpc>
              <a:buClrTx/>
              <a:buFontTx/>
              <a:buNone/>
            </a:pPr>
            <a:r>
              <a:rPr lang="en-US" altLang="en-US" sz="2800"/>
              <a:t>	Fast wave equation solvers</a:t>
            </a:r>
          </a:p>
          <a:p>
            <a:pPr>
              <a:lnSpc>
                <a:spcPct val="140000"/>
              </a:lnSpc>
              <a:buClrTx/>
              <a:buFontTx/>
              <a:buNone/>
            </a:pPr>
            <a:r>
              <a:rPr lang="en-US" altLang="en-US" sz="2800"/>
              <a:t>	High-performance computing</a:t>
            </a:r>
          </a:p>
          <a:p>
            <a:pPr>
              <a:lnSpc>
                <a:spcPct val="140000"/>
              </a:lnSpc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28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  <a:p>
            <a:pPr>
              <a:buClrTx/>
              <a:buFontTx/>
              <a:buNone/>
            </a:pPr>
            <a:endParaRPr lang="en-US" altLang="en-US" sz="32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2"/>
          <a:stretch>
            <a:fillRect/>
          </a:stretch>
        </p:blipFill>
        <p:spPr bwMode="auto">
          <a:xfrm>
            <a:off x="2101850" y="5010150"/>
            <a:ext cx="46069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615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1322388"/>
            <a:ext cx="14630400" cy="1587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1466850"/>
            <a:ext cx="14630400" cy="1588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409575"/>
            <a:ext cx="96012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748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800">
                <a:cs typeface="Arial" charset="0"/>
              </a:rPr>
              <a:t>Eileen Martin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13</Words>
  <Application>Microsoft Office PowerPoint</Application>
  <PresentationFormat>Custom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Arial Unicode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Martin</dc:creator>
  <cp:lastModifiedBy>Samuel Meininger</cp:lastModifiedBy>
  <cp:revision>9</cp:revision>
  <cp:lastPrinted>1601-01-01T00:00:00Z</cp:lastPrinted>
  <dcterms:created xsi:type="dcterms:W3CDTF">2013-09-13T22:10:25Z</dcterms:created>
  <dcterms:modified xsi:type="dcterms:W3CDTF">2013-10-04T16:11:30Z</dcterms:modified>
</cp:coreProperties>
</file>