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7" r:id="rId1"/>
  </p:sldMasterIdLst>
  <p:notesMasterIdLst>
    <p:notesMasterId r:id="rId50"/>
  </p:notesMasterIdLst>
  <p:handoutMasterIdLst>
    <p:handoutMasterId r:id="rId51"/>
  </p:handoutMasterIdLst>
  <p:sldIdLst>
    <p:sldId id="537" r:id="rId2"/>
    <p:sldId id="984" r:id="rId3"/>
    <p:sldId id="1020" r:id="rId4"/>
    <p:sldId id="1019" r:id="rId5"/>
    <p:sldId id="1018" r:id="rId6"/>
    <p:sldId id="1015" r:id="rId7"/>
    <p:sldId id="982" r:id="rId8"/>
    <p:sldId id="983" r:id="rId9"/>
    <p:sldId id="1013" r:id="rId10"/>
    <p:sldId id="1014" r:id="rId11"/>
    <p:sldId id="953" r:id="rId12"/>
    <p:sldId id="954" r:id="rId13"/>
    <p:sldId id="1025" r:id="rId14"/>
    <p:sldId id="1024" r:id="rId15"/>
    <p:sldId id="1023" r:id="rId16"/>
    <p:sldId id="989" r:id="rId17"/>
    <p:sldId id="1026" r:id="rId18"/>
    <p:sldId id="965" r:id="rId19"/>
    <p:sldId id="995" r:id="rId20"/>
    <p:sldId id="993" r:id="rId21"/>
    <p:sldId id="994" r:id="rId22"/>
    <p:sldId id="992" r:id="rId23"/>
    <p:sldId id="955" r:id="rId24"/>
    <p:sldId id="956" r:id="rId25"/>
    <p:sldId id="997" r:id="rId26"/>
    <p:sldId id="1011" r:id="rId27"/>
    <p:sldId id="957" r:id="rId28"/>
    <p:sldId id="958" r:id="rId29"/>
    <p:sldId id="981" r:id="rId30"/>
    <p:sldId id="908" r:id="rId31"/>
    <p:sldId id="911" r:id="rId32"/>
    <p:sldId id="1021" r:id="rId33"/>
    <p:sldId id="1022" r:id="rId34"/>
    <p:sldId id="950" r:id="rId35"/>
    <p:sldId id="951" r:id="rId36"/>
    <p:sldId id="1012" r:id="rId37"/>
    <p:sldId id="941" r:id="rId38"/>
    <p:sldId id="991" r:id="rId39"/>
    <p:sldId id="1006" r:id="rId40"/>
    <p:sldId id="1007" r:id="rId41"/>
    <p:sldId id="998" r:id="rId42"/>
    <p:sldId id="999" r:id="rId43"/>
    <p:sldId id="1000" r:id="rId44"/>
    <p:sldId id="1001" r:id="rId45"/>
    <p:sldId id="1002" r:id="rId46"/>
    <p:sldId id="1003" r:id="rId47"/>
    <p:sldId id="1004" r:id="rId48"/>
    <p:sldId id="1005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E5C1"/>
    <a:srgbClr val="0D0B0A"/>
    <a:srgbClr val="AD1112"/>
    <a:srgbClr val="010000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83895" autoAdjust="0"/>
  </p:normalViewPr>
  <p:slideViewPr>
    <p:cSldViewPr snapToGrid="0" snapToObjects="1">
      <p:cViewPr varScale="1">
        <p:scale>
          <a:sx n="160" d="100"/>
          <a:sy n="160" d="100"/>
        </p:scale>
        <p:origin x="-1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166D5-7EAB-4F38-80F7-97693E700A6D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</dgm:pt>
    <dgm:pt modelId="{D4B4C589-499A-4D3B-9C2D-D02D4DCCB0CB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Q model</a:t>
          </a:r>
          <a:endParaRPr lang="en-US" dirty="0"/>
        </a:p>
      </dgm:t>
    </dgm:pt>
    <dgm:pt modelId="{71ED7A5D-03B9-48BE-A923-22BA18826A57}" type="parTrans" cxnId="{7E558F55-50BA-434B-8165-5B18F9DF7500}">
      <dgm:prSet/>
      <dgm:spPr/>
      <dgm:t>
        <a:bodyPr/>
        <a:lstStyle/>
        <a:p>
          <a:endParaRPr lang="en-US"/>
        </a:p>
      </dgm:t>
    </dgm:pt>
    <dgm:pt modelId="{02AA270F-294F-4921-9C7A-0F6C0CF1E011}" type="sibTrans" cxnId="{7E558F55-50BA-434B-8165-5B18F9DF7500}">
      <dgm:prSet/>
      <dgm:spPr/>
      <dgm:t>
        <a:bodyPr/>
        <a:lstStyle/>
        <a:p>
          <a:endParaRPr lang="en-US"/>
        </a:p>
      </dgm:t>
    </dgm:pt>
    <dgm:pt modelId="{3C6E0DE1-D8C5-4CF6-BD65-31BDCE587B0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Image</a:t>
          </a:r>
          <a:endParaRPr lang="en-US" dirty="0"/>
        </a:p>
      </dgm:t>
    </dgm:pt>
    <dgm:pt modelId="{89282A0A-D9B9-4619-9B6C-8941FDE5C176}" type="parTrans" cxnId="{4A913CB8-EB51-4502-983A-3FC1AD4A2527}">
      <dgm:prSet/>
      <dgm:spPr/>
      <dgm:t>
        <a:bodyPr/>
        <a:lstStyle/>
        <a:p>
          <a:endParaRPr lang="en-US"/>
        </a:p>
      </dgm:t>
    </dgm:pt>
    <dgm:pt modelId="{B97B8C30-090F-4718-A681-5A7C7466729A}" type="sibTrans" cxnId="{4A913CB8-EB51-4502-983A-3FC1AD4A2527}">
      <dgm:prSet/>
      <dgm:spPr/>
      <dgm:t>
        <a:bodyPr/>
        <a:lstStyle/>
        <a:p>
          <a:endParaRPr lang="en-US"/>
        </a:p>
      </dgm:t>
    </dgm:pt>
    <dgm:pt modelId="{0138FFA2-7A99-4419-961F-545EDBE663DC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ΔQ model</a:t>
          </a:r>
          <a:endParaRPr lang="en-US" dirty="0"/>
        </a:p>
      </dgm:t>
    </dgm:pt>
    <dgm:pt modelId="{94E09420-E6E4-4018-8BC6-BEE869771947}" type="parTrans" cxnId="{2D018975-0A6B-478D-9A10-E32232C7D392}">
      <dgm:prSet/>
      <dgm:spPr/>
      <dgm:t>
        <a:bodyPr/>
        <a:lstStyle/>
        <a:p>
          <a:endParaRPr lang="en-US"/>
        </a:p>
      </dgm:t>
    </dgm:pt>
    <dgm:pt modelId="{556C6755-77C6-407A-9230-76034B736730}" type="sibTrans" cxnId="{2D018975-0A6B-478D-9A10-E32232C7D392}">
      <dgm:prSet/>
      <dgm:spPr/>
      <dgm:t>
        <a:bodyPr/>
        <a:lstStyle/>
        <a:p>
          <a:endParaRPr lang="en-US"/>
        </a:p>
      </dgm:t>
    </dgm:pt>
    <dgm:pt modelId="{C0DDC719-BDD8-4F53-B59E-4D92D508F102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Q</a:t>
          </a:r>
          <a:r>
            <a:rPr lang="en-US" baseline="-25000" dirty="0" smtClean="0"/>
            <a:t>0</a:t>
          </a:r>
          <a:r>
            <a:rPr lang="en-US" dirty="0" smtClean="0"/>
            <a:t> model</a:t>
          </a:r>
          <a:endParaRPr lang="en-US" dirty="0"/>
        </a:p>
      </dgm:t>
    </dgm:pt>
    <dgm:pt modelId="{DAA3F318-F248-4C22-81D0-28CE693310CC}" type="parTrans" cxnId="{4496E3D8-5351-4BF1-ADE8-E99E3203FB6C}">
      <dgm:prSet/>
      <dgm:spPr/>
      <dgm:t>
        <a:bodyPr/>
        <a:lstStyle/>
        <a:p>
          <a:endParaRPr lang="en-US"/>
        </a:p>
      </dgm:t>
    </dgm:pt>
    <dgm:pt modelId="{8FC6B64F-FDDA-4127-ACEA-CA370FC7E921}" type="sibTrans" cxnId="{4496E3D8-5351-4BF1-ADE8-E99E3203FB6C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868497BB-7126-48BF-B2D7-0675E5BC606A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 effects</a:t>
          </a:r>
          <a:endParaRPr lang="en-US" dirty="0"/>
        </a:p>
      </dgm:t>
    </dgm:pt>
    <dgm:pt modelId="{C142BE42-C50E-47FA-936E-21B389584DEB}" type="sibTrans" cxnId="{8A2156BD-477A-400F-A875-1B51B15FD024}">
      <dgm:prSet/>
      <dgm:spPr/>
      <dgm:t>
        <a:bodyPr/>
        <a:lstStyle/>
        <a:p>
          <a:endParaRPr lang="en-US"/>
        </a:p>
      </dgm:t>
    </dgm:pt>
    <dgm:pt modelId="{4695D9D2-BC6C-4093-AA33-A92EC47A57FF}" type="parTrans" cxnId="{8A2156BD-477A-400F-A875-1B51B15FD024}">
      <dgm:prSet/>
      <dgm:spPr/>
      <dgm:t>
        <a:bodyPr/>
        <a:lstStyle/>
        <a:p>
          <a:endParaRPr lang="en-US"/>
        </a:p>
      </dgm:t>
    </dgm:pt>
    <dgm:pt modelId="{BE330F89-8C09-4C1D-9490-265D6595BC2A}" type="pres">
      <dgm:prSet presAssocID="{460166D5-7EAB-4F38-80F7-97693E700A6D}" presName="Name0" presStyleCnt="0">
        <dgm:presLayoutVars>
          <dgm:dir/>
          <dgm:resizeHandles val="exact"/>
        </dgm:presLayoutVars>
      </dgm:prSet>
      <dgm:spPr/>
    </dgm:pt>
    <dgm:pt modelId="{522C59AF-BE37-41AC-82E2-27132A311A7B}" type="pres">
      <dgm:prSet presAssocID="{C0DDC719-BDD8-4F53-B59E-4D92D508F1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53C1-17EE-45A2-8989-6CC24C98A297}" type="pres">
      <dgm:prSet presAssocID="{8FC6B64F-FDDA-4127-ACEA-CA370FC7E9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296D858-5C08-489B-97AC-4E56714B9EC2}" type="pres">
      <dgm:prSet presAssocID="{8FC6B64F-FDDA-4127-ACEA-CA370FC7E92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6EB45F3-4DC7-4E81-9E73-ACAC2AA31421}" type="pres">
      <dgm:prSet presAssocID="{D4B4C589-499A-4D3B-9C2D-D02D4DCCB0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0D177-49BA-4DFF-9F90-5A7C55261DB7}" type="pres">
      <dgm:prSet presAssocID="{02AA270F-294F-4921-9C7A-0F6C0CF1E01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73F74B6-D9BB-49BC-9B39-27034D03FECE}" type="pres">
      <dgm:prSet presAssocID="{02AA270F-294F-4921-9C7A-0F6C0CF1E01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D4F300-94E1-4275-A76D-7ADC81FD4553}" type="pres">
      <dgm:prSet presAssocID="{3C6E0DE1-D8C5-4CF6-BD65-31BDCE587B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1B926-000E-4928-A1DE-C3A98D8CED7B}" type="pres">
      <dgm:prSet presAssocID="{B97B8C30-090F-4718-A681-5A7C7466729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E03E39A-71F1-404F-BAC5-FE08DD0F37C0}" type="pres">
      <dgm:prSet presAssocID="{B97B8C30-090F-4718-A681-5A7C7466729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5F9994-6387-4B73-9C7C-77D58DF6299D}" type="pres">
      <dgm:prSet presAssocID="{868497BB-7126-48BF-B2D7-0675E5BC60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DF01-2C9B-4C83-847A-172ABA2F3C6E}" type="pres">
      <dgm:prSet presAssocID="{C142BE42-C50E-47FA-936E-21B389584DE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0A4DB69-3D08-48D2-B474-955A050AC7E7}" type="pres">
      <dgm:prSet presAssocID="{C142BE42-C50E-47FA-936E-21B389584DE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46D3AE1-4C1D-473A-8E99-CE5E182E2404}" type="pres">
      <dgm:prSet presAssocID="{0138FFA2-7A99-4419-961F-545EDBE663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FB7E0-128B-904B-98F2-B6F8F643E326}" type="presOf" srcId="{D4B4C589-499A-4D3B-9C2D-D02D4DCCB0CB}" destId="{B6EB45F3-4DC7-4E81-9E73-ACAC2AA31421}" srcOrd="0" destOrd="0" presId="urn:microsoft.com/office/officeart/2005/8/layout/process1"/>
    <dgm:cxn modelId="{2D018975-0A6B-478D-9A10-E32232C7D392}" srcId="{460166D5-7EAB-4F38-80F7-97693E700A6D}" destId="{0138FFA2-7A99-4419-961F-545EDBE663DC}" srcOrd="4" destOrd="0" parTransId="{94E09420-E6E4-4018-8BC6-BEE869771947}" sibTransId="{556C6755-77C6-407A-9230-76034B736730}"/>
    <dgm:cxn modelId="{4A913CB8-EB51-4502-983A-3FC1AD4A2527}" srcId="{460166D5-7EAB-4F38-80F7-97693E700A6D}" destId="{3C6E0DE1-D8C5-4CF6-BD65-31BDCE587B09}" srcOrd="2" destOrd="0" parTransId="{89282A0A-D9B9-4619-9B6C-8941FDE5C176}" sibTransId="{B97B8C30-090F-4718-A681-5A7C7466729A}"/>
    <dgm:cxn modelId="{5F1BAF45-A878-5E4F-A433-6DDF478A0C27}" type="presOf" srcId="{C142BE42-C50E-47FA-936E-21B389584DEB}" destId="{30A4DB69-3D08-48D2-B474-955A050AC7E7}" srcOrd="1" destOrd="0" presId="urn:microsoft.com/office/officeart/2005/8/layout/process1"/>
    <dgm:cxn modelId="{BFDB09D3-6189-044D-B14E-8323EA32591E}" type="presOf" srcId="{B97B8C30-090F-4718-A681-5A7C7466729A}" destId="{9FC1B926-000E-4928-A1DE-C3A98D8CED7B}" srcOrd="0" destOrd="0" presId="urn:microsoft.com/office/officeart/2005/8/layout/process1"/>
    <dgm:cxn modelId="{4A70790E-7FB5-DD46-9551-6B091182BAE1}" type="presOf" srcId="{460166D5-7EAB-4F38-80F7-97693E700A6D}" destId="{BE330F89-8C09-4C1D-9490-265D6595BC2A}" srcOrd="0" destOrd="0" presId="urn:microsoft.com/office/officeart/2005/8/layout/process1"/>
    <dgm:cxn modelId="{E1F08152-7D92-C94F-B97F-39C162B2C044}" type="presOf" srcId="{8FC6B64F-FDDA-4127-ACEA-CA370FC7E921}" destId="{88D853C1-17EE-45A2-8989-6CC24C98A297}" srcOrd="0" destOrd="0" presId="urn:microsoft.com/office/officeart/2005/8/layout/process1"/>
    <dgm:cxn modelId="{A1B170B0-951F-1F42-A375-0EF1C12E853C}" type="presOf" srcId="{C0DDC719-BDD8-4F53-B59E-4D92D508F102}" destId="{522C59AF-BE37-41AC-82E2-27132A311A7B}" srcOrd="0" destOrd="0" presId="urn:microsoft.com/office/officeart/2005/8/layout/process1"/>
    <dgm:cxn modelId="{A1EB482C-39D8-3B4D-A23F-276059ACF937}" type="presOf" srcId="{02AA270F-294F-4921-9C7A-0F6C0CF1E011}" destId="{C73F74B6-D9BB-49BC-9B39-27034D03FECE}" srcOrd="1" destOrd="0" presId="urn:microsoft.com/office/officeart/2005/8/layout/process1"/>
    <dgm:cxn modelId="{17F5D04D-D6CE-7E4E-B90E-CAA78FDE3DE1}" type="presOf" srcId="{8FC6B64F-FDDA-4127-ACEA-CA370FC7E921}" destId="{7296D858-5C08-489B-97AC-4E56714B9EC2}" srcOrd="1" destOrd="0" presId="urn:microsoft.com/office/officeart/2005/8/layout/process1"/>
    <dgm:cxn modelId="{CA2396D7-78C8-B044-AA30-D7815B520D3C}" type="presOf" srcId="{0138FFA2-7A99-4419-961F-545EDBE663DC}" destId="{546D3AE1-4C1D-473A-8E99-CE5E182E2404}" srcOrd="0" destOrd="0" presId="urn:microsoft.com/office/officeart/2005/8/layout/process1"/>
    <dgm:cxn modelId="{88EC9C63-EFEB-2847-8331-ED5058A5F555}" type="presOf" srcId="{C142BE42-C50E-47FA-936E-21B389584DEB}" destId="{EDB2DF01-2C9B-4C83-847A-172ABA2F3C6E}" srcOrd="0" destOrd="0" presId="urn:microsoft.com/office/officeart/2005/8/layout/process1"/>
    <dgm:cxn modelId="{8B231A42-B187-4C40-AACE-E0D52A3292BC}" type="presOf" srcId="{B97B8C30-090F-4718-A681-5A7C7466729A}" destId="{1E03E39A-71F1-404F-BAC5-FE08DD0F37C0}" srcOrd="1" destOrd="0" presId="urn:microsoft.com/office/officeart/2005/8/layout/process1"/>
    <dgm:cxn modelId="{E2792CC4-C704-0844-8168-9E984AD98819}" type="presOf" srcId="{3C6E0DE1-D8C5-4CF6-BD65-31BDCE587B09}" destId="{AED4F300-94E1-4275-A76D-7ADC81FD4553}" srcOrd="0" destOrd="0" presId="urn:microsoft.com/office/officeart/2005/8/layout/process1"/>
    <dgm:cxn modelId="{4496E3D8-5351-4BF1-ADE8-E99E3203FB6C}" srcId="{460166D5-7EAB-4F38-80F7-97693E700A6D}" destId="{C0DDC719-BDD8-4F53-B59E-4D92D508F102}" srcOrd="0" destOrd="0" parTransId="{DAA3F318-F248-4C22-81D0-28CE693310CC}" sibTransId="{8FC6B64F-FDDA-4127-ACEA-CA370FC7E921}"/>
    <dgm:cxn modelId="{7E558F55-50BA-434B-8165-5B18F9DF7500}" srcId="{460166D5-7EAB-4F38-80F7-97693E700A6D}" destId="{D4B4C589-499A-4D3B-9C2D-D02D4DCCB0CB}" srcOrd="1" destOrd="0" parTransId="{71ED7A5D-03B9-48BE-A923-22BA18826A57}" sibTransId="{02AA270F-294F-4921-9C7A-0F6C0CF1E011}"/>
    <dgm:cxn modelId="{8A2156BD-477A-400F-A875-1B51B15FD024}" srcId="{460166D5-7EAB-4F38-80F7-97693E700A6D}" destId="{868497BB-7126-48BF-B2D7-0675E5BC606A}" srcOrd="3" destOrd="0" parTransId="{4695D9D2-BC6C-4093-AA33-A92EC47A57FF}" sibTransId="{C142BE42-C50E-47FA-936E-21B389584DEB}"/>
    <dgm:cxn modelId="{1C9947DB-A45B-A345-836D-EFD02718FC2F}" type="presOf" srcId="{02AA270F-294F-4921-9C7A-0F6C0CF1E011}" destId="{1640D177-49BA-4DFF-9F90-5A7C55261DB7}" srcOrd="0" destOrd="0" presId="urn:microsoft.com/office/officeart/2005/8/layout/process1"/>
    <dgm:cxn modelId="{D7C0ABD7-EC75-6942-8B66-B3EF726E5C14}" type="presOf" srcId="{868497BB-7126-48BF-B2D7-0675E5BC606A}" destId="{B65F9994-6387-4B73-9C7C-77D58DF6299D}" srcOrd="0" destOrd="0" presId="urn:microsoft.com/office/officeart/2005/8/layout/process1"/>
    <dgm:cxn modelId="{F9891946-BBB8-EA47-8432-C2C5FB42D51F}" type="presParOf" srcId="{BE330F89-8C09-4C1D-9490-265D6595BC2A}" destId="{522C59AF-BE37-41AC-82E2-27132A311A7B}" srcOrd="0" destOrd="0" presId="urn:microsoft.com/office/officeart/2005/8/layout/process1"/>
    <dgm:cxn modelId="{21A93DF2-2DF2-1C43-B64B-B24B3AF9E4B0}" type="presParOf" srcId="{BE330F89-8C09-4C1D-9490-265D6595BC2A}" destId="{88D853C1-17EE-45A2-8989-6CC24C98A297}" srcOrd="1" destOrd="0" presId="urn:microsoft.com/office/officeart/2005/8/layout/process1"/>
    <dgm:cxn modelId="{6104B7C9-0972-514F-8481-3116FCC0320A}" type="presParOf" srcId="{88D853C1-17EE-45A2-8989-6CC24C98A297}" destId="{7296D858-5C08-489B-97AC-4E56714B9EC2}" srcOrd="0" destOrd="0" presId="urn:microsoft.com/office/officeart/2005/8/layout/process1"/>
    <dgm:cxn modelId="{46F5094F-8371-7347-8182-02D09F1710BE}" type="presParOf" srcId="{BE330F89-8C09-4C1D-9490-265D6595BC2A}" destId="{B6EB45F3-4DC7-4E81-9E73-ACAC2AA31421}" srcOrd="2" destOrd="0" presId="urn:microsoft.com/office/officeart/2005/8/layout/process1"/>
    <dgm:cxn modelId="{72AA59A6-EAD6-2C47-8113-7DB7524DA610}" type="presParOf" srcId="{BE330F89-8C09-4C1D-9490-265D6595BC2A}" destId="{1640D177-49BA-4DFF-9F90-5A7C55261DB7}" srcOrd="3" destOrd="0" presId="urn:microsoft.com/office/officeart/2005/8/layout/process1"/>
    <dgm:cxn modelId="{F2469468-2BC8-104D-B660-DE7A33E9E991}" type="presParOf" srcId="{1640D177-49BA-4DFF-9F90-5A7C55261DB7}" destId="{C73F74B6-D9BB-49BC-9B39-27034D03FECE}" srcOrd="0" destOrd="0" presId="urn:microsoft.com/office/officeart/2005/8/layout/process1"/>
    <dgm:cxn modelId="{45AE0C60-0BBF-DD4F-A9D0-8EA1C3E11DE9}" type="presParOf" srcId="{BE330F89-8C09-4C1D-9490-265D6595BC2A}" destId="{AED4F300-94E1-4275-A76D-7ADC81FD4553}" srcOrd="4" destOrd="0" presId="urn:microsoft.com/office/officeart/2005/8/layout/process1"/>
    <dgm:cxn modelId="{792BE527-D172-9B48-9464-5040C6DC4F0C}" type="presParOf" srcId="{BE330F89-8C09-4C1D-9490-265D6595BC2A}" destId="{9FC1B926-000E-4928-A1DE-C3A98D8CED7B}" srcOrd="5" destOrd="0" presId="urn:microsoft.com/office/officeart/2005/8/layout/process1"/>
    <dgm:cxn modelId="{09F2FA33-4DF5-7E4B-ACD9-2EA7991F262E}" type="presParOf" srcId="{9FC1B926-000E-4928-A1DE-C3A98D8CED7B}" destId="{1E03E39A-71F1-404F-BAC5-FE08DD0F37C0}" srcOrd="0" destOrd="0" presId="urn:microsoft.com/office/officeart/2005/8/layout/process1"/>
    <dgm:cxn modelId="{0ADF96D1-CCBE-B94B-9FCD-D5745D8990A3}" type="presParOf" srcId="{BE330F89-8C09-4C1D-9490-265D6595BC2A}" destId="{B65F9994-6387-4B73-9C7C-77D58DF6299D}" srcOrd="6" destOrd="0" presId="urn:microsoft.com/office/officeart/2005/8/layout/process1"/>
    <dgm:cxn modelId="{0C955915-B746-E840-9CBD-DF53320F7E88}" type="presParOf" srcId="{BE330F89-8C09-4C1D-9490-265D6595BC2A}" destId="{EDB2DF01-2C9B-4C83-847A-172ABA2F3C6E}" srcOrd="7" destOrd="0" presId="urn:microsoft.com/office/officeart/2005/8/layout/process1"/>
    <dgm:cxn modelId="{80C79140-009C-1F42-87D0-7E6520B859CB}" type="presParOf" srcId="{EDB2DF01-2C9B-4C83-847A-172ABA2F3C6E}" destId="{30A4DB69-3D08-48D2-B474-955A050AC7E7}" srcOrd="0" destOrd="0" presId="urn:microsoft.com/office/officeart/2005/8/layout/process1"/>
    <dgm:cxn modelId="{39ABB84C-04E0-EB46-9E91-9BE4B481686E}" type="presParOf" srcId="{BE330F89-8C09-4C1D-9490-265D6595BC2A}" destId="{546D3AE1-4C1D-473A-8E99-CE5E182E240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166D5-7EAB-4F38-80F7-97693E700A6D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</dgm:pt>
    <dgm:pt modelId="{D4B4C589-499A-4D3B-9C2D-D02D4DCCB0CB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Q model</a:t>
          </a:r>
          <a:endParaRPr lang="en-US" dirty="0"/>
        </a:p>
      </dgm:t>
    </dgm:pt>
    <dgm:pt modelId="{71ED7A5D-03B9-48BE-A923-22BA18826A57}" type="parTrans" cxnId="{7E558F55-50BA-434B-8165-5B18F9DF7500}">
      <dgm:prSet/>
      <dgm:spPr/>
      <dgm:t>
        <a:bodyPr/>
        <a:lstStyle/>
        <a:p>
          <a:endParaRPr lang="en-US"/>
        </a:p>
      </dgm:t>
    </dgm:pt>
    <dgm:pt modelId="{02AA270F-294F-4921-9C7A-0F6C0CF1E011}" type="sibTrans" cxnId="{7E558F55-50BA-434B-8165-5B18F9DF7500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3C6E0DE1-D8C5-4CF6-BD65-31BDCE587B0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Image</a:t>
          </a:r>
          <a:endParaRPr lang="en-US" dirty="0"/>
        </a:p>
      </dgm:t>
    </dgm:pt>
    <dgm:pt modelId="{89282A0A-D9B9-4619-9B6C-8941FDE5C176}" type="parTrans" cxnId="{4A913CB8-EB51-4502-983A-3FC1AD4A2527}">
      <dgm:prSet/>
      <dgm:spPr/>
      <dgm:t>
        <a:bodyPr/>
        <a:lstStyle/>
        <a:p>
          <a:endParaRPr lang="en-US"/>
        </a:p>
      </dgm:t>
    </dgm:pt>
    <dgm:pt modelId="{B97B8C30-090F-4718-A681-5A7C7466729A}" type="sibTrans" cxnId="{4A913CB8-EB51-4502-983A-3FC1AD4A2527}">
      <dgm:prSet/>
      <dgm:spPr/>
      <dgm:t>
        <a:bodyPr/>
        <a:lstStyle/>
        <a:p>
          <a:endParaRPr lang="en-US"/>
        </a:p>
      </dgm:t>
    </dgm:pt>
    <dgm:pt modelId="{0138FFA2-7A99-4419-961F-545EDBE663DC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ΔQ model</a:t>
          </a:r>
          <a:endParaRPr lang="en-US" dirty="0"/>
        </a:p>
      </dgm:t>
    </dgm:pt>
    <dgm:pt modelId="{94E09420-E6E4-4018-8BC6-BEE869771947}" type="parTrans" cxnId="{2D018975-0A6B-478D-9A10-E32232C7D392}">
      <dgm:prSet/>
      <dgm:spPr/>
      <dgm:t>
        <a:bodyPr/>
        <a:lstStyle/>
        <a:p>
          <a:endParaRPr lang="en-US"/>
        </a:p>
      </dgm:t>
    </dgm:pt>
    <dgm:pt modelId="{556C6755-77C6-407A-9230-76034B736730}" type="sibTrans" cxnId="{2D018975-0A6B-478D-9A10-E32232C7D392}">
      <dgm:prSet/>
      <dgm:spPr/>
      <dgm:t>
        <a:bodyPr/>
        <a:lstStyle/>
        <a:p>
          <a:endParaRPr lang="en-US"/>
        </a:p>
      </dgm:t>
    </dgm:pt>
    <dgm:pt modelId="{C0DDC719-BDD8-4F53-B59E-4D92D508F10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</a:t>
          </a:r>
          <a:r>
            <a:rPr lang="en-US" baseline="-25000" dirty="0" smtClean="0"/>
            <a:t>0</a:t>
          </a:r>
          <a:r>
            <a:rPr lang="en-US" dirty="0" smtClean="0"/>
            <a:t> model</a:t>
          </a:r>
          <a:endParaRPr lang="en-US" dirty="0"/>
        </a:p>
      </dgm:t>
    </dgm:pt>
    <dgm:pt modelId="{DAA3F318-F248-4C22-81D0-28CE693310CC}" type="parTrans" cxnId="{4496E3D8-5351-4BF1-ADE8-E99E3203FB6C}">
      <dgm:prSet/>
      <dgm:spPr/>
      <dgm:t>
        <a:bodyPr/>
        <a:lstStyle/>
        <a:p>
          <a:endParaRPr lang="en-US"/>
        </a:p>
      </dgm:t>
    </dgm:pt>
    <dgm:pt modelId="{8FC6B64F-FDDA-4127-ACEA-CA370FC7E921}" type="sibTrans" cxnId="{4496E3D8-5351-4BF1-ADE8-E99E3203FB6C}">
      <dgm:prSet/>
      <dgm:spPr/>
      <dgm:t>
        <a:bodyPr/>
        <a:lstStyle/>
        <a:p>
          <a:endParaRPr lang="en-US"/>
        </a:p>
      </dgm:t>
    </dgm:pt>
    <dgm:pt modelId="{868497BB-7126-48BF-B2D7-0675E5BC606A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 effects</a:t>
          </a:r>
          <a:endParaRPr lang="en-US" dirty="0"/>
        </a:p>
      </dgm:t>
    </dgm:pt>
    <dgm:pt modelId="{C142BE42-C50E-47FA-936E-21B389584DEB}" type="sibTrans" cxnId="{8A2156BD-477A-400F-A875-1B51B15FD024}">
      <dgm:prSet/>
      <dgm:spPr/>
      <dgm:t>
        <a:bodyPr/>
        <a:lstStyle/>
        <a:p>
          <a:endParaRPr lang="en-US"/>
        </a:p>
      </dgm:t>
    </dgm:pt>
    <dgm:pt modelId="{4695D9D2-BC6C-4093-AA33-A92EC47A57FF}" type="parTrans" cxnId="{8A2156BD-477A-400F-A875-1B51B15FD024}">
      <dgm:prSet/>
      <dgm:spPr/>
      <dgm:t>
        <a:bodyPr/>
        <a:lstStyle/>
        <a:p>
          <a:endParaRPr lang="en-US"/>
        </a:p>
      </dgm:t>
    </dgm:pt>
    <dgm:pt modelId="{BE330F89-8C09-4C1D-9490-265D6595BC2A}" type="pres">
      <dgm:prSet presAssocID="{460166D5-7EAB-4F38-80F7-97693E700A6D}" presName="Name0" presStyleCnt="0">
        <dgm:presLayoutVars>
          <dgm:dir/>
          <dgm:resizeHandles val="exact"/>
        </dgm:presLayoutVars>
      </dgm:prSet>
      <dgm:spPr/>
    </dgm:pt>
    <dgm:pt modelId="{522C59AF-BE37-41AC-82E2-27132A311A7B}" type="pres">
      <dgm:prSet presAssocID="{C0DDC719-BDD8-4F53-B59E-4D92D508F1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53C1-17EE-45A2-8989-6CC24C98A297}" type="pres">
      <dgm:prSet presAssocID="{8FC6B64F-FDDA-4127-ACEA-CA370FC7E9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296D858-5C08-489B-97AC-4E56714B9EC2}" type="pres">
      <dgm:prSet presAssocID="{8FC6B64F-FDDA-4127-ACEA-CA370FC7E92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6EB45F3-4DC7-4E81-9E73-ACAC2AA31421}" type="pres">
      <dgm:prSet presAssocID="{D4B4C589-499A-4D3B-9C2D-D02D4DCCB0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0D177-49BA-4DFF-9F90-5A7C55261DB7}" type="pres">
      <dgm:prSet presAssocID="{02AA270F-294F-4921-9C7A-0F6C0CF1E01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73F74B6-D9BB-49BC-9B39-27034D03FECE}" type="pres">
      <dgm:prSet presAssocID="{02AA270F-294F-4921-9C7A-0F6C0CF1E01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D4F300-94E1-4275-A76D-7ADC81FD4553}" type="pres">
      <dgm:prSet presAssocID="{3C6E0DE1-D8C5-4CF6-BD65-31BDCE587B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1B926-000E-4928-A1DE-C3A98D8CED7B}" type="pres">
      <dgm:prSet presAssocID="{B97B8C30-090F-4718-A681-5A7C7466729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E03E39A-71F1-404F-BAC5-FE08DD0F37C0}" type="pres">
      <dgm:prSet presAssocID="{B97B8C30-090F-4718-A681-5A7C7466729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5F9994-6387-4B73-9C7C-77D58DF6299D}" type="pres">
      <dgm:prSet presAssocID="{868497BB-7126-48BF-B2D7-0675E5BC60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DF01-2C9B-4C83-847A-172ABA2F3C6E}" type="pres">
      <dgm:prSet presAssocID="{C142BE42-C50E-47FA-936E-21B389584DE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0A4DB69-3D08-48D2-B474-955A050AC7E7}" type="pres">
      <dgm:prSet presAssocID="{C142BE42-C50E-47FA-936E-21B389584DE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46D3AE1-4C1D-473A-8E99-CE5E182E2404}" type="pres">
      <dgm:prSet presAssocID="{0138FFA2-7A99-4419-961F-545EDBE663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13CB8-EB51-4502-983A-3FC1AD4A2527}" srcId="{460166D5-7EAB-4F38-80F7-97693E700A6D}" destId="{3C6E0DE1-D8C5-4CF6-BD65-31BDCE587B09}" srcOrd="2" destOrd="0" parTransId="{89282A0A-D9B9-4619-9B6C-8941FDE5C176}" sibTransId="{B97B8C30-090F-4718-A681-5A7C7466729A}"/>
    <dgm:cxn modelId="{8876FC71-32C6-3245-8241-BBB8086C8D8A}" type="presOf" srcId="{B97B8C30-090F-4718-A681-5A7C7466729A}" destId="{1E03E39A-71F1-404F-BAC5-FE08DD0F37C0}" srcOrd="1" destOrd="0" presId="urn:microsoft.com/office/officeart/2005/8/layout/process1"/>
    <dgm:cxn modelId="{44C5AE96-A489-784B-AC4E-282707CBAC0D}" type="presOf" srcId="{C142BE42-C50E-47FA-936E-21B389584DEB}" destId="{30A4DB69-3D08-48D2-B474-955A050AC7E7}" srcOrd="1" destOrd="0" presId="urn:microsoft.com/office/officeart/2005/8/layout/process1"/>
    <dgm:cxn modelId="{BFF316BC-7F3D-DC44-85A3-FE615F44E145}" type="presOf" srcId="{C0DDC719-BDD8-4F53-B59E-4D92D508F102}" destId="{522C59AF-BE37-41AC-82E2-27132A311A7B}" srcOrd="0" destOrd="0" presId="urn:microsoft.com/office/officeart/2005/8/layout/process1"/>
    <dgm:cxn modelId="{7E558F55-50BA-434B-8165-5B18F9DF7500}" srcId="{460166D5-7EAB-4F38-80F7-97693E700A6D}" destId="{D4B4C589-499A-4D3B-9C2D-D02D4DCCB0CB}" srcOrd="1" destOrd="0" parTransId="{71ED7A5D-03B9-48BE-A923-22BA18826A57}" sibTransId="{02AA270F-294F-4921-9C7A-0F6C0CF1E011}"/>
    <dgm:cxn modelId="{4277C3E3-ED1C-1246-AF3B-6FDC13086392}" type="presOf" srcId="{868497BB-7126-48BF-B2D7-0675E5BC606A}" destId="{B65F9994-6387-4B73-9C7C-77D58DF6299D}" srcOrd="0" destOrd="0" presId="urn:microsoft.com/office/officeart/2005/8/layout/process1"/>
    <dgm:cxn modelId="{8A2156BD-477A-400F-A875-1B51B15FD024}" srcId="{460166D5-7EAB-4F38-80F7-97693E700A6D}" destId="{868497BB-7126-48BF-B2D7-0675E5BC606A}" srcOrd="3" destOrd="0" parTransId="{4695D9D2-BC6C-4093-AA33-A92EC47A57FF}" sibTransId="{C142BE42-C50E-47FA-936E-21B389584DEB}"/>
    <dgm:cxn modelId="{8BF4DED8-87F2-A245-84CE-C32A98FDA80C}" type="presOf" srcId="{460166D5-7EAB-4F38-80F7-97693E700A6D}" destId="{BE330F89-8C09-4C1D-9490-265D6595BC2A}" srcOrd="0" destOrd="0" presId="urn:microsoft.com/office/officeart/2005/8/layout/process1"/>
    <dgm:cxn modelId="{221F20A5-87BC-314D-A035-63DC9904ADBF}" type="presOf" srcId="{8FC6B64F-FDDA-4127-ACEA-CA370FC7E921}" destId="{88D853C1-17EE-45A2-8989-6CC24C98A297}" srcOrd="0" destOrd="0" presId="urn:microsoft.com/office/officeart/2005/8/layout/process1"/>
    <dgm:cxn modelId="{015067B5-C882-FD4C-879F-FAC067960CC0}" type="presOf" srcId="{3C6E0DE1-D8C5-4CF6-BD65-31BDCE587B09}" destId="{AED4F300-94E1-4275-A76D-7ADC81FD4553}" srcOrd="0" destOrd="0" presId="urn:microsoft.com/office/officeart/2005/8/layout/process1"/>
    <dgm:cxn modelId="{4496E3D8-5351-4BF1-ADE8-E99E3203FB6C}" srcId="{460166D5-7EAB-4F38-80F7-97693E700A6D}" destId="{C0DDC719-BDD8-4F53-B59E-4D92D508F102}" srcOrd="0" destOrd="0" parTransId="{DAA3F318-F248-4C22-81D0-28CE693310CC}" sibTransId="{8FC6B64F-FDDA-4127-ACEA-CA370FC7E921}"/>
    <dgm:cxn modelId="{A7597086-186B-A040-B82F-2DA94599873F}" type="presOf" srcId="{02AA270F-294F-4921-9C7A-0F6C0CF1E011}" destId="{1640D177-49BA-4DFF-9F90-5A7C55261DB7}" srcOrd="0" destOrd="0" presId="urn:microsoft.com/office/officeart/2005/8/layout/process1"/>
    <dgm:cxn modelId="{2D018975-0A6B-478D-9A10-E32232C7D392}" srcId="{460166D5-7EAB-4F38-80F7-97693E700A6D}" destId="{0138FFA2-7A99-4419-961F-545EDBE663DC}" srcOrd="4" destOrd="0" parTransId="{94E09420-E6E4-4018-8BC6-BEE869771947}" sibTransId="{556C6755-77C6-407A-9230-76034B736730}"/>
    <dgm:cxn modelId="{5FD964F1-D6EA-8B4D-913D-537BE6CED0D0}" type="presOf" srcId="{B97B8C30-090F-4718-A681-5A7C7466729A}" destId="{9FC1B926-000E-4928-A1DE-C3A98D8CED7B}" srcOrd="0" destOrd="0" presId="urn:microsoft.com/office/officeart/2005/8/layout/process1"/>
    <dgm:cxn modelId="{AE5ECEAA-7F31-844D-B3E6-5E5A54C09128}" type="presOf" srcId="{0138FFA2-7A99-4419-961F-545EDBE663DC}" destId="{546D3AE1-4C1D-473A-8E99-CE5E182E2404}" srcOrd="0" destOrd="0" presId="urn:microsoft.com/office/officeart/2005/8/layout/process1"/>
    <dgm:cxn modelId="{F374BB59-C14B-4542-855C-9DC1B72FC412}" type="presOf" srcId="{D4B4C589-499A-4D3B-9C2D-D02D4DCCB0CB}" destId="{B6EB45F3-4DC7-4E81-9E73-ACAC2AA31421}" srcOrd="0" destOrd="0" presId="urn:microsoft.com/office/officeart/2005/8/layout/process1"/>
    <dgm:cxn modelId="{BB8A7DE2-D131-8944-9C28-DF7A5D1C74D9}" type="presOf" srcId="{02AA270F-294F-4921-9C7A-0F6C0CF1E011}" destId="{C73F74B6-D9BB-49BC-9B39-27034D03FECE}" srcOrd="1" destOrd="0" presId="urn:microsoft.com/office/officeart/2005/8/layout/process1"/>
    <dgm:cxn modelId="{E5BC0F6C-64A6-8248-9A27-C305E0AC1E00}" type="presOf" srcId="{C142BE42-C50E-47FA-936E-21B389584DEB}" destId="{EDB2DF01-2C9B-4C83-847A-172ABA2F3C6E}" srcOrd="0" destOrd="0" presId="urn:microsoft.com/office/officeart/2005/8/layout/process1"/>
    <dgm:cxn modelId="{04934676-8DA7-1A4A-A7AE-20F434F70B9A}" type="presOf" srcId="{8FC6B64F-FDDA-4127-ACEA-CA370FC7E921}" destId="{7296D858-5C08-489B-97AC-4E56714B9EC2}" srcOrd="1" destOrd="0" presId="urn:microsoft.com/office/officeart/2005/8/layout/process1"/>
    <dgm:cxn modelId="{2741FE5A-D114-9D4E-B3F5-CD6C4F61EBA8}" type="presParOf" srcId="{BE330F89-8C09-4C1D-9490-265D6595BC2A}" destId="{522C59AF-BE37-41AC-82E2-27132A311A7B}" srcOrd="0" destOrd="0" presId="urn:microsoft.com/office/officeart/2005/8/layout/process1"/>
    <dgm:cxn modelId="{A03C456F-1D91-AB47-9497-408BA8E9156A}" type="presParOf" srcId="{BE330F89-8C09-4C1D-9490-265D6595BC2A}" destId="{88D853C1-17EE-45A2-8989-6CC24C98A297}" srcOrd="1" destOrd="0" presId="urn:microsoft.com/office/officeart/2005/8/layout/process1"/>
    <dgm:cxn modelId="{733AC8D0-F79E-134E-B6E1-8EF2E21714A0}" type="presParOf" srcId="{88D853C1-17EE-45A2-8989-6CC24C98A297}" destId="{7296D858-5C08-489B-97AC-4E56714B9EC2}" srcOrd="0" destOrd="0" presId="urn:microsoft.com/office/officeart/2005/8/layout/process1"/>
    <dgm:cxn modelId="{1577DA39-B560-C446-B143-51A127C211EB}" type="presParOf" srcId="{BE330F89-8C09-4C1D-9490-265D6595BC2A}" destId="{B6EB45F3-4DC7-4E81-9E73-ACAC2AA31421}" srcOrd="2" destOrd="0" presId="urn:microsoft.com/office/officeart/2005/8/layout/process1"/>
    <dgm:cxn modelId="{8F3AEC26-C63F-8D49-90D0-D2B842C45416}" type="presParOf" srcId="{BE330F89-8C09-4C1D-9490-265D6595BC2A}" destId="{1640D177-49BA-4DFF-9F90-5A7C55261DB7}" srcOrd="3" destOrd="0" presId="urn:microsoft.com/office/officeart/2005/8/layout/process1"/>
    <dgm:cxn modelId="{353B7C69-C48F-C346-BEB1-633AFE65B980}" type="presParOf" srcId="{1640D177-49BA-4DFF-9F90-5A7C55261DB7}" destId="{C73F74B6-D9BB-49BC-9B39-27034D03FECE}" srcOrd="0" destOrd="0" presId="urn:microsoft.com/office/officeart/2005/8/layout/process1"/>
    <dgm:cxn modelId="{C60196E5-6B51-8441-9C29-1E577402A064}" type="presParOf" srcId="{BE330F89-8C09-4C1D-9490-265D6595BC2A}" destId="{AED4F300-94E1-4275-A76D-7ADC81FD4553}" srcOrd="4" destOrd="0" presId="urn:microsoft.com/office/officeart/2005/8/layout/process1"/>
    <dgm:cxn modelId="{82D0C5FC-8B9A-A243-88BA-57009346D6FE}" type="presParOf" srcId="{BE330F89-8C09-4C1D-9490-265D6595BC2A}" destId="{9FC1B926-000E-4928-A1DE-C3A98D8CED7B}" srcOrd="5" destOrd="0" presId="urn:microsoft.com/office/officeart/2005/8/layout/process1"/>
    <dgm:cxn modelId="{7C9906FC-3F30-7D4B-A76B-2E162BCAD63C}" type="presParOf" srcId="{9FC1B926-000E-4928-A1DE-C3A98D8CED7B}" destId="{1E03E39A-71F1-404F-BAC5-FE08DD0F37C0}" srcOrd="0" destOrd="0" presId="urn:microsoft.com/office/officeart/2005/8/layout/process1"/>
    <dgm:cxn modelId="{23D211E3-D354-FD44-B1FD-6EA4D9D049E8}" type="presParOf" srcId="{BE330F89-8C09-4C1D-9490-265D6595BC2A}" destId="{B65F9994-6387-4B73-9C7C-77D58DF6299D}" srcOrd="6" destOrd="0" presId="urn:microsoft.com/office/officeart/2005/8/layout/process1"/>
    <dgm:cxn modelId="{632CF5BD-9614-B743-932E-54A6B07D79E9}" type="presParOf" srcId="{BE330F89-8C09-4C1D-9490-265D6595BC2A}" destId="{EDB2DF01-2C9B-4C83-847A-172ABA2F3C6E}" srcOrd="7" destOrd="0" presId="urn:microsoft.com/office/officeart/2005/8/layout/process1"/>
    <dgm:cxn modelId="{0A7A21BD-03C0-2E4B-98D0-93B9F90E2C6F}" type="presParOf" srcId="{EDB2DF01-2C9B-4C83-847A-172ABA2F3C6E}" destId="{30A4DB69-3D08-48D2-B474-955A050AC7E7}" srcOrd="0" destOrd="0" presId="urn:microsoft.com/office/officeart/2005/8/layout/process1"/>
    <dgm:cxn modelId="{2FB04DA9-EE3D-3D4F-8C46-7B3A193188BE}" type="presParOf" srcId="{BE330F89-8C09-4C1D-9490-265D6595BC2A}" destId="{546D3AE1-4C1D-473A-8E99-CE5E182E240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166D5-7EAB-4F38-80F7-97693E700A6D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</dgm:pt>
    <dgm:pt modelId="{D4B4C589-499A-4D3B-9C2D-D02D4DCCB0C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 model</a:t>
          </a:r>
          <a:endParaRPr lang="en-US" dirty="0"/>
        </a:p>
      </dgm:t>
    </dgm:pt>
    <dgm:pt modelId="{71ED7A5D-03B9-48BE-A923-22BA18826A57}" type="parTrans" cxnId="{7E558F55-50BA-434B-8165-5B18F9DF7500}">
      <dgm:prSet/>
      <dgm:spPr/>
      <dgm:t>
        <a:bodyPr/>
        <a:lstStyle/>
        <a:p>
          <a:endParaRPr lang="en-US"/>
        </a:p>
      </dgm:t>
    </dgm:pt>
    <dgm:pt modelId="{02AA270F-294F-4921-9C7A-0F6C0CF1E011}" type="sibTrans" cxnId="{7E558F55-50BA-434B-8165-5B18F9DF7500}">
      <dgm:prSet/>
      <dgm:spPr/>
      <dgm:t>
        <a:bodyPr/>
        <a:lstStyle/>
        <a:p>
          <a:endParaRPr lang="en-US"/>
        </a:p>
      </dgm:t>
    </dgm:pt>
    <dgm:pt modelId="{3C6E0DE1-D8C5-4CF6-BD65-31BDCE587B0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Image</a:t>
          </a:r>
          <a:endParaRPr lang="en-US" dirty="0"/>
        </a:p>
      </dgm:t>
    </dgm:pt>
    <dgm:pt modelId="{89282A0A-D9B9-4619-9B6C-8941FDE5C176}" type="parTrans" cxnId="{4A913CB8-EB51-4502-983A-3FC1AD4A2527}">
      <dgm:prSet/>
      <dgm:spPr/>
      <dgm:t>
        <a:bodyPr/>
        <a:lstStyle/>
        <a:p>
          <a:endParaRPr lang="en-US"/>
        </a:p>
      </dgm:t>
    </dgm:pt>
    <dgm:pt modelId="{B97B8C30-090F-4718-A681-5A7C7466729A}" type="sibTrans" cxnId="{4A913CB8-EB51-4502-983A-3FC1AD4A2527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0138FFA2-7A99-4419-961F-545EDBE663DC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ΔQ model</a:t>
          </a:r>
          <a:endParaRPr lang="en-US" dirty="0"/>
        </a:p>
      </dgm:t>
    </dgm:pt>
    <dgm:pt modelId="{94E09420-E6E4-4018-8BC6-BEE869771947}" type="parTrans" cxnId="{2D018975-0A6B-478D-9A10-E32232C7D392}">
      <dgm:prSet/>
      <dgm:spPr/>
      <dgm:t>
        <a:bodyPr/>
        <a:lstStyle/>
        <a:p>
          <a:endParaRPr lang="en-US"/>
        </a:p>
      </dgm:t>
    </dgm:pt>
    <dgm:pt modelId="{556C6755-77C6-407A-9230-76034B736730}" type="sibTrans" cxnId="{2D018975-0A6B-478D-9A10-E32232C7D392}">
      <dgm:prSet/>
      <dgm:spPr/>
      <dgm:t>
        <a:bodyPr/>
        <a:lstStyle/>
        <a:p>
          <a:endParaRPr lang="en-US"/>
        </a:p>
      </dgm:t>
    </dgm:pt>
    <dgm:pt modelId="{C0DDC719-BDD8-4F53-B59E-4D92D508F10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</a:t>
          </a:r>
          <a:r>
            <a:rPr lang="en-US" baseline="-25000" dirty="0" smtClean="0"/>
            <a:t>0</a:t>
          </a:r>
          <a:r>
            <a:rPr lang="en-US" dirty="0" smtClean="0"/>
            <a:t> model</a:t>
          </a:r>
          <a:endParaRPr lang="en-US" dirty="0"/>
        </a:p>
      </dgm:t>
    </dgm:pt>
    <dgm:pt modelId="{DAA3F318-F248-4C22-81D0-28CE693310CC}" type="parTrans" cxnId="{4496E3D8-5351-4BF1-ADE8-E99E3203FB6C}">
      <dgm:prSet/>
      <dgm:spPr/>
      <dgm:t>
        <a:bodyPr/>
        <a:lstStyle/>
        <a:p>
          <a:endParaRPr lang="en-US"/>
        </a:p>
      </dgm:t>
    </dgm:pt>
    <dgm:pt modelId="{8FC6B64F-FDDA-4127-ACEA-CA370FC7E921}" type="sibTrans" cxnId="{4496E3D8-5351-4BF1-ADE8-E99E3203FB6C}">
      <dgm:prSet/>
      <dgm:spPr/>
      <dgm:t>
        <a:bodyPr/>
        <a:lstStyle/>
        <a:p>
          <a:endParaRPr lang="en-US"/>
        </a:p>
      </dgm:t>
    </dgm:pt>
    <dgm:pt modelId="{868497BB-7126-48BF-B2D7-0675E5BC606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Q effects</a:t>
          </a:r>
          <a:endParaRPr lang="en-US" dirty="0"/>
        </a:p>
      </dgm:t>
    </dgm:pt>
    <dgm:pt modelId="{C142BE42-C50E-47FA-936E-21B389584DEB}" type="sibTrans" cxnId="{8A2156BD-477A-400F-A875-1B51B15FD024}">
      <dgm:prSet/>
      <dgm:spPr/>
      <dgm:t>
        <a:bodyPr/>
        <a:lstStyle/>
        <a:p>
          <a:endParaRPr lang="en-US"/>
        </a:p>
      </dgm:t>
    </dgm:pt>
    <dgm:pt modelId="{4695D9D2-BC6C-4093-AA33-A92EC47A57FF}" type="parTrans" cxnId="{8A2156BD-477A-400F-A875-1B51B15FD024}">
      <dgm:prSet/>
      <dgm:spPr/>
      <dgm:t>
        <a:bodyPr/>
        <a:lstStyle/>
        <a:p>
          <a:endParaRPr lang="en-US"/>
        </a:p>
      </dgm:t>
    </dgm:pt>
    <dgm:pt modelId="{BE330F89-8C09-4C1D-9490-265D6595BC2A}" type="pres">
      <dgm:prSet presAssocID="{460166D5-7EAB-4F38-80F7-97693E700A6D}" presName="Name0" presStyleCnt="0">
        <dgm:presLayoutVars>
          <dgm:dir/>
          <dgm:resizeHandles val="exact"/>
        </dgm:presLayoutVars>
      </dgm:prSet>
      <dgm:spPr/>
    </dgm:pt>
    <dgm:pt modelId="{522C59AF-BE37-41AC-82E2-27132A311A7B}" type="pres">
      <dgm:prSet presAssocID="{C0DDC719-BDD8-4F53-B59E-4D92D508F1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53C1-17EE-45A2-8989-6CC24C98A297}" type="pres">
      <dgm:prSet presAssocID="{8FC6B64F-FDDA-4127-ACEA-CA370FC7E9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296D858-5C08-489B-97AC-4E56714B9EC2}" type="pres">
      <dgm:prSet presAssocID="{8FC6B64F-FDDA-4127-ACEA-CA370FC7E92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6EB45F3-4DC7-4E81-9E73-ACAC2AA31421}" type="pres">
      <dgm:prSet presAssocID="{D4B4C589-499A-4D3B-9C2D-D02D4DCCB0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0D177-49BA-4DFF-9F90-5A7C55261DB7}" type="pres">
      <dgm:prSet presAssocID="{02AA270F-294F-4921-9C7A-0F6C0CF1E01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73F74B6-D9BB-49BC-9B39-27034D03FECE}" type="pres">
      <dgm:prSet presAssocID="{02AA270F-294F-4921-9C7A-0F6C0CF1E01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D4F300-94E1-4275-A76D-7ADC81FD4553}" type="pres">
      <dgm:prSet presAssocID="{3C6E0DE1-D8C5-4CF6-BD65-31BDCE587B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1B926-000E-4928-A1DE-C3A98D8CED7B}" type="pres">
      <dgm:prSet presAssocID="{B97B8C30-090F-4718-A681-5A7C7466729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E03E39A-71F1-404F-BAC5-FE08DD0F37C0}" type="pres">
      <dgm:prSet presAssocID="{B97B8C30-090F-4718-A681-5A7C7466729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5F9994-6387-4B73-9C7C-77D58DF6299D}" type="pres">
      <dgm:prSet presAssocID="{868497BB-7126-48BF-B2D7-0675E5BC60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DF01-2C9B-4C83-847A-172ABA2F3C6E}" type="pres">
      <dgm:prSet presAssocID="{C142BE42-C50E-47FA-936E-21B389584DE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0A4DB69-3D08-48D2-B474-955A050AC7E7}" type="pres">
      <dgm:prSet presAssocID="{C142BE42-C50E-47FA-936E-21B389584DE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46D3AE1-4C1D-473A-8E99-CE5E182E2404}" type="pres">
      <dgm:prSet presAssocID="{0138FFA2-7A99-4419-961F-545EDBE663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018975-0A6B-478D-9A10-E32232C7D392}" srcId="{460166D5-7EAB-4F38-80F7-97693E700A6D}" destId="{0138FFA2-7A99-4419-961F-545EDBE663DC}" srcOrd="4" destOrd="0" parTransId="{94E09420-E6E4-4018-8BC6-BEE869771947}" sibTransId="{556C6755-77C6-407A-9230-76034B736730}"/>
    <dgm:cxn modelId="{12BC6B54-94A4-9F42-83B9-51987D524BBE}" type="presOf" srcId="{02AA270F-294F-4921-9C7A-0F6C0CF1E011}" destId="{1640D177-49BA-4DFF-9F90-5A7C55261DB7}" srcOrd="0" destOrd="0" presId="urn:microsoft.com/office/officeart/2005/8/layout/process1"/>
    <dgm:cxn modelId="{1FD9EBF4-A94B-5D47-8361-5569C8EA78D6}" type="presOf" srcId="{02AA270F-294F-4921-9C7A-0F6C0CF1E011}" destId="{C73F74B6-D9BB-49BC-9B39-27034D03FECE}" srcOrd="1" destOrd="0" presId="urn:microsoft.com/office/officeart/2005/8/layout/process1"/>
    <dgm:cxn modelId="{B0229A7E-7A70-CC49-91F8-85639273CCE0}" type="presOf" srcId="{8FC6B64F-FDDA-4127-ACEA-CA370FC7E921}" destId="{7296D858-5C08-489B-97AC-4E56714B9EC2}" srcOrd="1" destOrd="0" presId="urn:microsoft.com/office/officeart/2005/8/layout/process1"/>
    <dgm:cxn modelId="{4A913CB8-EB51-4502-983A-3FC1AD4A2527}" srcId="{460166D5-7EAB-4F38-80F7-97693E700A6D}" destId="{3C6E0DE1-D8C5-4CF6-BD65-31BDCE587B09}" srcOrd="2" destOrd="0" parTransId="{89282A0A-D9B9-4619-9B6C-8941FDE5C176}" sibTransId="{B97B8C30-090F-4718-A681-5A7C7466729A}"/>
    <dgm:cxn modelId="{65B233A9-CD29-8C40-BDC1-988DD6A3131C}" type="presOf" srcId="{C142BE42-C50E-47FA-936E-21B389584DEB}" destId="{30A4DB69-3D08-48D2-B474-955A050AC7E7}" srcOrd="1" destOrd="0" presId="urn:microsoft.com/office/officeart/2005/8/layout/process1"/>
    <dgm:cxn modelId="{3C2DDDC6-EFE8-F144-85F2-BF6973CD059B}" type="presOf" srcId="{B97B8C30-090F-4718-A681-5A7C7466729A}" destId="{9FC1B926-000E-4928-A1DE-C3A98D8CED7B}" srcOrd="0" destOrd="0" presId="urn:microsoft.com/office/officeart/2005/8/layout/process1"/>
    <dgm:cxn modelId="{5BDFE86B-FDB5-C649-AA13-E0E2BDC858EB}" type="presOf" srcId="{3C6E0DE1-D8C5-4CF6-BD65-31BDCE587B09}" destId="{AED4F300-94E1-4275-A76D-7ADC81FD4553}" srcOrd="0" destOrd="0" presId="urn:microsoft.com/office/officeart/2005/8/layout/process1"/>
    <dgm:cxn modelId="{0676DAA3-EE60-BB46-8901-7825D37D577C}" type="presOf" srcId="{0138FFA2-7A99-4419-961F-545EDBE663DC}" destId="{546D3AE1-4C1D-473A-8E99-CE5E182E2404}" srcOrd="0" destOrd="0" presId="urn:microsoft.com/office/officeart/2005/8/layout/process1"/>
    <dgm:cxn modelId="{6FD85910-1C5E-2144-8194-6540C67D54F0}" type="presOf" srcId="{C142BE42-C50E-47FA-936E-21B389584DEB}" destId="{EDB2DF01-2C9B-4C83-847A-172ABA2F3C6E}" srcOrd="0" destOrd="0" presId="urn:microsoft.com/office/officeart/2005/8/layout/process1"/>
    <dgm:cxn modelId="{9D67EC63-A900-A945-9142-BC78F2B6E8C5}" type="presOf" srcId="{868497BB-7126-48BF-B2D7-0675E5BC606A}" destId="{B65F9994-6387-4B73-9C7C-77D58DF6299D}" srcOrd="0" destOrd="0" presId="urn:microsoft.com/office/officeart/2005/8/layout/process1"/>
    <dgm:cxn modelId="{8DC2F712-7377-B342-AABA-5CDCD6ADDA03}" type="presOf" srcId="{B97B8C30-090F-4718-A681-5A7C7466729A}" destId="{1E03E39A-71F1-404F-BAC5-FE08DD0F37C0}" srcOrd="1" destOrd="0" presId="urn:microsoft.com/office/officeart/2005/8/layout/process1"/>
    <dgm:cxn modelId="{79ACA905-A8EF-2A45-A8F2-53285F1ABA8B}" type="presOf" srcId="{460166D5-7EAB-4F38-80F7-97693E700A6D}" destId="{BE330F89-8C09-4C1D-9490-265D6595BC2A}" srcOrd="0" destOrd="0" presId="urn:microsoft.com/office/officeart/2005/8/layout/process1"/>
    <dgm:cxn modelId="{4496E3D8-5351-4BF1-ADE8-E99E3203FB6C}" srcId="{460166D5-7EAB-4F38-80F7-97693E700A6D}" destId="{C0DDC719-BDD8-4F53-B59E-4D92D508F102}" srcOrd="0" destOrd="0" parTransId="{DAA3F318-F248-4C22-81D0-28CE693310CC}" sibTransId="{8FC6B64F-FDDA-4127-ACEA-CA370FC7E921}"/>
    <dgm:cxn modelId="{7E558F55-50BA-434B-8165-5B18F9DF7500}" srcId="{460166D5-7EAB-4F38-80F7-97693E700A6D}" destId="{D4B4C589-499A-4D3B-9C2D-D02D4DCCB0CB}" srcOrd="1" destOrd="0" parTransId="{71ED7A5D-03B9-48BE-A923-22BA18826A57}" sibTransId="{02AA270F-294F-4921-9C7A-0F6C0CF1E011}"/>
    <dgm:cxn modelId="{8A2156BD-477A-400F-A875-1B51B15FD024}" srcId="{460166D5-7EAB-4F38-80F7-97693E700A6D}" destId="{868497BB-7126-48BF-B2D7-0675E5BC606A}" srcOrd="3" destOrd="0" parTransId="{4695D9D2-BC6C-4093-AA33-A92EC47A57FF}" sibTransId="{C142BE42-C50E-47FA-936E-21B389584DEB}"/>
    <dgm:cxn modelId="{B28A2F8C-D342-BC4F-96F2-AB8DB4A4DE2E}" type="presOf" srcId="{8FC6B64F-FDDA-4127-ACEA-CA370FC7E921}" destId="{88D853C1-17EE-45A2-8989-6CC24C98A297}" srcOrd="0" destOrd="0" presId="urn:microsoft.com/office/officeart/2005/8/layout/process1"/>
    <dgm:cxn modelId="{600CD79B-883F-5248-9146-2681C6F17CFC}" type="presOf" srcId="{C0DDC719-BDD8-4F53-B59E-4D92D508F102}" destId="{522C59AF-BE37-41AC-82E2-27132A311A7B}" srcOrd="0" destOrd="0" presId="urn:microsoft.com/office/officeart/2005/8/layout/process1"/>
    <dgm:cxn modelId="{E6F5783F-ADF5-C844-B711-AF133FD6C00F}" type="presOf" srcId="{D4B4C589-499A-4D3B-9C2D-D02D4DCCB0CB}" destId="{B6EB45F3-4DC7-4E81-9E73-ACAC2AA31421}" srcOrd="0" destOrd="0" presId="urn:microsoft.com/office/officeart/2005/8/layout/process1"/>
    <dgm:cxn modelId="{BF5669EA-1A43-0448-9A39-A768ECF28E7C}" type="presParOf" srcId="{BE330F89-8C09-4C1D-9490-265D6595BC2A}" destId="{522C59AF-BE37-41AC-82E2-27132A311A7B}" srcOrd="0" destOrd="0" presId="urn:microsoft.com/office/officeart/2005/8/layout/process1"/>
    <dgm:cxn modelId="{814BAF5B-D588-374F-803A-5441F619EBBF}" type="presParOf" srcId="{BE330F89-8C09-4C1D-9490-265D6595BC2A}" destId="{88D853C1-17EE-45A2-8989-6CC24C98A297}" srcOrd="1" destOrd="0" presId="urn:microsoft.com/office/officeart/2005/8/layout/process1"/>
    <dgm:cxn modelId="{DA7A5CD1-3792-D54F-BAF3-530C7B9F3F52}" type="presParOf" srcId="{88D853C1-17EE-45A2-8989-6CC24C98A297}" destId="{7296D858-5C08-489B-97AC-4E56714B9EC2}" srcOrd="0" destOrd="0" presId="urn:microsoft.com/office/officeart/2005/8/layout/process1"/>
    <dgm:cxn modelId="{CEBEEDA7-E2DC-7A48-AF93-DBFABAE2F892}" type="presParOf" srcId="{BE330F89-8C09-4C1D-9490-265D6595BC2A}" destId="{B6EB45F3-4DC7-4E81-9E73-ACAC2AA31421}" srcOrd="2" destOrd="0" presId="urn:microsoft.com/office/officeart/2005/8/layout/process1"/>
    <dgm:cxn modelId="{0F18625C-B553-B94A-8079-B9FDBA3A8853}" type="presParOf" srcId="{BE330F89-8C09-4C1D-9490-265D6595BC2A}" destId="{1640D177-49BA-4DFF-9F90-5A7C55261DB7}" srcOrd="3" destOrd="0" presId="urn:microsoft.com/office/officeart/2005/8/layout/process1"/>
    <dgm:cxn modelId="{07C19F78-EEAF-514A-919D-71B1BAF6D124}" type="presParOf" srcId="{1640D177-49BA-4DFF-9F90-5A7C55261DB7}" destId="{C73F74B6-D9BB-49BC-9B39-27034D03FECE}" srcOrd="0" destOrd="0" presId="urn:microsoft.com/office/officeart/2005/8/layout/process1"/>
    <dgm:cxn modelId="{65397223-6E58-024A-9981-4E1E84106373}" type="presParOf" srcId="{BE330F89-8C09-4C1D-9490-265D6595BC2A}" destId="{AED4F300-94E1-4275-A76D-7ADC81FD4553}" srcOrd="4" destOrd="0" presId="urn:microsoft.com/office/officeart/2005/8/layout/process1"/>
    <dgm:cxn modelId="{73828A32-5DB1-6348-885D-EC4D25572ADD}" type="presParOf" srcId="{BE330F89-8C09-4C1D-9490-265D6595BC2A}" destId="{9FC1B926-000E-4928-A1DE-C3A98D8CED7B}" srcOrd="5" destOrd="0" presId="urn:microsoft.com/office/officeart/2005/8/layout/process1"/>
    <dgm:cxn modelId="{2272D876-74AC-E247-A20C-5B602E7D8EF2}" type="presParOf" srcId="{9FC1B926-000E-4928-A1DE-C3A98D8CED7B}" destId="{1E03E39A-71F1-404F-BAC5-FE08DD0F37C0}" srcOrd="0" destOrd="0" presId="urn:microsoft.com/office/officeart/2005/8/layout/process1"/>
    <dgm:cxn modelId="{62271025-5000-FF4E-B9AF-9E7B9A22145E}" type="presParOf" srcId="{BE330F89-8C09-4C1D-9490-265D6595BC2A}" destId="{B65F9994-6387-4B73-9C7C-77D58DF6299D}" srcOrd="6" destOrd="0" presId="urn:microsoft.com/office/officeart/2005/8/layout/process1"/>
    <dgm:cxn modelId="{50F12E6E-A253-5648-A68A-22BA9F540378}" type="presParOf" srcId="{BE330F89-8C09-4C1D-9490-265D6595BC2A}" destId="{EDB2DF01-2C9B-4C83-847A-172ABA2F3C6E}" srcOrd="7" destOrd="0" presId="urn:microsoft.com/office/officeart/2005/8/layout/process1"/>
    <dgm:cxn modelId="{138C53A8-FC76-DD43-9E9A-2E554003BC19}" type="presParOf" srcId="{EDB2DF01-2C9B-4C83-847A-172ABA2F3C6E}" destId="{30A4DB69-3D08-48D2-B474-955A050AC7E7}" srcOrd="0" destOrd="0" presId="urn:microsoft.com/office/officeart/2005/8/layout/process1"/>
    <dgm:cxn modelId="{761288C5-D9C7-7542-B4C3-B890C1FFAB9D}" type="presParOf" srcId="{BE330F89-8C09-4C1D-9490-265D6595BC2A}" destId="{546D3AE1-4C1D-473A-8E99-CE5E182E240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166D5-7EAB-4F38-80F7-97693E700A6D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</dgm:pt>
    <dgm:pt modelId="{D4B4C589-499A-4D3B-9C2D-D02D4DCCB0C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 model</a:t>
          </a:r>
          <a:endParaRPr lang="en-US" dirty="0"/>
        </a:p>
      </dgm:t>
    </dgm:pt>
    <dgm:pt modelId="{71ED7A5D-03B9-48BE-A923-22BA18826A57}" type="parTrans" cxnId="{7E558F55-50BA-434B-8165-5B18F9DF7500}">
      <dgm:prSet/>
      <dgm:spPr/>
      <dgm:t>
        <a:bodyPr/>
        <a:lstStyle/>
        <a:p>
          <a:endParaRPr lang="en-US"/>
        </a:p>
      </dgm:t>
    </dgm:pt>
    <dgm:pt modelId="{02AA270F-294F-4921-9C7A-0F6C0CF1E011}" type="sibTrans" cxnId="{7E558F55-50BA-434B-8165-5B18F9DF7500}">
      <dgm:prSet/>
      <dgm:spPr/>
      <dgm:t>
        <a:bodyPr/>
        <a:lstStyle/>
        <a:p>
          <a:endParaRPr lang="en-US"/>
        </a:p>
      </dgm:t>
    </dgm:pt>
    <dgm:pt modelId="{3C6E0DE1-D8C5-4CF6-BD65-31BDCE587B0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Image</a:t>
          </a:r>
          <a:endParaRPr lang="en-US" dirty="0"/>
        </a:p>
      </dgm:t>
    </dgm:pt>
    <dgm:pt modelId="{89282A0A-D9B9-4619-9B6C-8941FDE5C176}" type="parTrans" cxnId="{4A913CB8-EB51-4502-983A-3FC1AD4A2527}">
      <dgm:prSet/>
      <dgm:spPr/>
      <dgm:t>
        <a:bodyPr/>
        <a:lstStyle/>
        <a:p>
          <a:endParaRPr lang="en-US"/>
        </a:p>
      </dgm:t>
    </dgm:pt>
    <dgm:pt modelId="{B97B8C30-090F-4718-A681-5A7C7466729A}" type="sibTrans" cxnId="{4A913CB8-EB51-4502-983A-3FC1AD4A2527}">
      <dgm:prSet/>
      <dgm:spPr/>
      <dgm:t>
        <a:bodyPr/>
        <a:lstStyle/>
        <a:p>
          <a:endParaRPr lang="en-US"/>
        </a:p>
      </dgm:t>
    </dgm:pt>
    <dgm:pt modelId="{0138FFA2-7A99-4419-961F-545EDBE663D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ΔQ model</a:t>
          </a:r>
          <a:endParaRPr lang="en-US" dirty="0"/>
        </a:p>
      </dgm:t>
    </dgm:pt>
    <dgm:pt modelId="{94E09420-E6E4-4018-8BC6-BEE869771947}" type="parTrans" cxnId="{2D018975-0A6B-478D-9A10-E32232C7D392}">
      <dgm:prSet/>
      <dgm:spPr/>
      <dgm:t>
        <a:bodyPr/>
        <a:lstStyle/>
        <a:p>
          <a:endParaRPr lang="en-US"/>
        </a:p>
      </dgm:t>
    </dgm:pt>
    <dgm:pt modelId="{556C6755-77C6-407A-9230-76034B736730}" type="sibTrans" cxnId="{2D018975-0A6B-478D-9A10-E32232C7D392}">
      <dgm:prSet/>
      <dgm:spPr/>
      <dgm:t>
        <a:bodyPr/>
        <a:lstStyle/>
        <a:p>
          <a:endParaRPr lang="en-US"/>
        </a:p>
      </dgm:t>
    </dgm:pt>
    <dgm:pt modelId="{C0DDC719-BDD8-4F53-B59E-4D92D508F10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</a:t>
          </a:r>
          <a:r>
            <a:rPr lang="en-US" baseline="-25000" dirty="0" smtClean="0"/>
            <a:t>0</a:t>
          </a:r>
          <a:r>
            <a:rPr lang="en-US" dirty="0" smtClean="0"/>
            <a:t> model</a:t>
          </a:r>
          <a:endParaRPr lang="en-US" dirty="0"/>
        </a:p>
      </dgm:t>
    </dgm:pt>
    <dgm:pt modelId="{DAA3F318-F248-4C22-81D0-28CE693310CC}" type="parTrans" cxnId="{4496E3D8-5351-4BF1-ADE8-E99E3203FB6C}">
      <dgm:prSet/>
      <dgm:spPr/>
      <dgm:t>
        <a:bodyPr/>
        <a:lstStyle/>
        <a:p>
          <a:endParaRPr lang="en-US"/>
        </a:p>
      </dgm:t>
    </dgm:pt>
    <dgm:pt modelId="{8FC6B64F-FDDA-4127-ACEA-CA370FC7E921}" type="sibTrans" cxnId="{4496E3D8-5351-4BF1-ADE8-E99E3203FB6C}">
      <dgm:prSet/>
      <dgm:spPr/>
      <dgm:t>
        <a:bodyPr/>
        <a:lstStyle/>
        <a:p>
          <a:endParaRPr lang="en-US"/>
        </a:p>
      </dgm:t>
    </dgm:pt>
    <dgm:pt modelId="{868497BB-7126-48BF-B2D7-0675E5BC606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Q effects</a:t>
          </a:r>
          <a:endParaRPr lang="en-US" dirty="0"/>
        </a:p>
      </dgm:t>
    </dgm:pt>
    <dgm:pt modelId="{C142BE42-C50E-47FA-936E-21B389584DEB}" type="sibTrans" cxnId="{8A2156BD-477A-400F-A875-1B51B15FD024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4695D9D2-BC6C-4093-AA33-A92EC47A57FF}" type="parTrans" cxnId="{8A2156BD-477A-400F-A875-1B51B15FD024}">
      <dgm:prSet/>
      <dgm:spPr/>
      <dgm:t>
        <a:bodyPr/>
        <a:lstStyle/>
        <a:p>
          <a:endParaRPr lang="en-US"/>
        </a:p>
      </dgm:t>
    </dgm:pt>
    <dgm:pt modelId="{BE330F89-8C09-4C1D-9490-265D6595BC2A}" type="pres">
      <dgm:prSet presAssocID="{460166D5-7EAB-4F38-80F7-97693E700A6D}" presName="Name0" presStyleCnt="0">
        <dgm:presLayoutVars>
          <dgm:dir/>
          <dgm:resizeHandles val="exact"/>
        </dgm:presLayoutVars>
      </dgm:prSet>
      <dgm:spPr/>
    </dgm:pt>
    <dgm:pt modelId="{522C59AF-BE37-41AC-82E2-27132A311A7B}" type="pres">
      <dgm:prSet presAssocID="{C0DDC719-BDD8-4F53-B59E-4D92D508F1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53C1-17EE-45A2-8989-6CC24C98A297}" type="pres">
      <dgm:prSet presAssocID="{8FC6B64F-FDDA-4127-ACEA-CA370FC7E9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296D858-5C08-489B-97AC-4E56714B9EC2}" type="pres">
      <dgm:prSet presAssocID="{8FC6B64F-FDDA-4127-ACEA-CA370FC7E92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6EB45F3-4DC7-4E81-9E73-ACAC2AA31421}" type="pres">
      <dgm:prSet presAssocID="{D4B4C589-499A-4D3B-9C2D-D02D4DCCB0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0D177-49BA-4DFF-9F90-5A7C55261DB7}" type="pres">
      <dgm:prSet presAssocID="{02AA270F-294F-4921-9C7A-0F6C0CF1E01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73F74B6-D9BB-49BC-9B39-27034D03FECE}" type="pres">
      <dgm:prSet presAssocID="{02AA270F-294F-4921-9C7A-0F6C0CF1E01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D4F300-94E1-4275-A76D-7ADC81FD4553}" type="pres">
      <dgm:prSet presAssocID="{3C6E0DE1-D8C5-4CF6-BD65-31BDCE587B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1B926-000E-4928-A1DE-C3A98D8CED7B}" type="pres">
      <dgm:prSet presAssocID="{B97B8C30-090F-4718-A681-5A7C7466729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E03E39A-71F1-404F-BAC5-FE08DD0F37C0}" type="pres">
      <dgm:prSet presAssocID="{B97B8C30-090F-4718-A681-5A7C7466729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5F9994-6387-4B73-9C7C-77D58DF6299D}" type="pres">
      <dgm:prSet presAssocID="{868497BB-7126-48BF-B2D7-0675E5BC60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DF01-2C9B-4C83-847A-172ABA2F3C6E}" type="pres">
      <dgm:prSet presAssocID="{C142BE42-C50E-47FA-936E-21B389584DE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0A4DB69-3D08-48D2-B474-955A050AC7E7}" type="pres">
      <dgm:prSet presAssocID="{C142BE42-C50E-47FA-936E-21B389584DE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46D3AE1-4C1D-473A-8E99-CE5E182E2404}" type="pres">
      <dgm:prSet presAssocID="{0138FFA2-7A99-4419-961F-545EDBE663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4DF7F5-774D-9A41-906E-316F651797FE}" type="presOf" srcId="{868497BB-7126-48BF-B2D7-0675E5BC606A}" destId="{B65F9994-6387-4B73-9C7C-77D58DF6299D}" srcOrd="0" destOrd="0" presId="urn:microsoft.com/office/officeart/2005/8/layout/process1"/>
    <dgm:cxn modelId="{69092EFE-A731-FB46-8129-705380BDC29B}" type="presOf" srcId="{02AA270F-294F-4921-9C7A-0F6C0CF1E011}" destId="{1640D177-49BA-4DFF-9F90-5A7C55261DB7}" srcOrd="0" destOrd="0" presId="urn:microsoft.com/office/officeart/2005/8/layout/process1"/>
    <dgm:cxn modelId="{2D018975-0A6B-478D-9A10-E32232C7D392}" srcId="{460166D5-7EAB-4F38-80F7-97693E700A6D}" destId="{0138FFA2-7A99-4419-961F-545EDBE663DC}" srcOrd="4" destOrd="0" parTransId="{94E09420-E6E4-4018-8BC6-BEE869771947}" sibTransId="{556C6755-77C6-407A-9230-76034B736730}"/>
    <dgm:cxn modelId="{34626438-762C-054E-A668-B14307730D25}" type="presOf" srcId="{02AA270F-294F-4921-9C7A-0F6C0CF1E011}" destId="{C73F74B6-D9BB-49BC-9B39-27034D03FECE}" srcOrd="1" destOrd="0" presId="urn:microsoft.com/office/officeart/2005/8/layout/process1"/>
    <dgm:cxn modelId="{C57F8836-EF27-B146-A103-53B0081B4B31}" type="presOf" srcId="{B97B8C30-090F-4718-A681-5A7C7466729A}" destId="{1E03E39A-71F1-404F-BAC5-FE08DD0F37C0}" srcOrd="1" destOrd="0" presId="urn:microsoft.com/office/officeart/2005/8/layout/process1"/>
    <dgm:cxn modelId="{5A63BA0D-505B-6440-A108-D3F5972BAB57}" type="presOf" srcId="{0138FFA2-7A99-4419-961F-545EDBE663DC}" destId="{546D3AE1-4C1D-473A-8E99-CE5E182E2404}" srcOrd="0" destOrd="0" presId="urn:microsoft.com/office/officeart/2005/8/layout/process1"/>
    <dgm:cxn modelId="{4ECB76E3-B497-9741-BDD0-4A00B34701D8}" type="presOf" srcId="{8FC6B64F-FDDA-4127-ACEA-CA370FC7E921}" destId="{88D853C1-17EE-45A2-8989-6CC24C98A297}" srcOrd="0" destOrd="0" presId="urn:microsoft.com/office/officeart/2005/8/layout/process1"/>
    <dgm:cxn modelId="{FC4F0E66-4EA4-3B4B-9340-9756A02622DB}" type="presOf" srcId="{D4B4C589-499A-4D3B-9C2D-D02D4DCCB0CB}" destId="{B6EB45F3-4DC7-4E81-9E73-ACAC2AA31421}" srcOrd="0" destOrd="0" presId="urn:microsoft.com/office/officeart/2005/8/layout/process1"/>
    <dgm:cxn modelId="{4A913CB8-EB51-4502-983A-3FC1AD4A2527}" srcId="{460166D5-7EAB-4F38-80F7-97693E700A6D}" destId="{3C6E0DE1-D8C5-4CF6-BD65-31BDCE587B09}" srcOrd="2" destOrd="0" parTransId="{89282A0A-D9B9-4619-9B6C-8941FDE5C176}" sibTransId="{B97B8C30-090F-4718-A681-5A7C7466729A}"/>
    <dgm:cxn modelId="{3C05070D-6B55-DF41-8BDB-A95D2EC565BE}" type="presOf" srcId="{3C6E0DE1-D8C5-4CF6-BD65-31BDCE587B09}" destId="{AED4F300-94E1-4275-A76D-7ADC81FD4553}" srcOrd="0" destOrd="0" presId="urn:microsoft.com/office/officeart/2005/8/layout/process1"/>
    <dgm:cxn modelId="{C4523925-F831-8B4E-B9EE-0D3FF7507573}" type="presOf" srcId="{C142BE42-C50E-47FA-936E-21B389584DEB}" destId="{EDB2DF01-2C9B-4C83-847A-172ABA2F3C6E}" srcOrd="0" destOrd="0" presId="urn:microsoft.com/office/officeart/2005/8/layout/process1"/>
    <dgm:cxn modelId="{0AA6F203-1AB0-044D-8B70-D493E01657DB}" type="presOf" srcId="{C142BE42-C50E-47FA-936E-21B389584DEB}" destId="{30A4DB69-3D08-48D2-B474-955A050AC7E7}" srcOrd="1" destOrd="0" presId="urn:microsoft.com/office/officeart/2005/8/layout/process1"/>
    <dgm:cxn modelId="{5CF5A191-D698-E645-8D97-733C3DEFB986}" type="presOf" srcId="{B97B8C30-090F-4718-A681-5A7C7466729A}" destId="{9FC1B926-000E-4928-A1DE-C3A98D8CED7B}" srcOrd="0" destOrd="0" presId="urn:microsoft.com/office/officeart/2005/8/layout/process1"/>
    <dgm:cxn modelId="{2F142055-28B6-F447-B5B5-00E30EF207AD}" type="presOf" srcId="{460166D5-7EAB-4F38-80F7-97693E700A6D}" destId="{BE330F89-8C09-4C1D-9490-265D6595BC2A}" srcOrd="0" destOrd="0" presId="urn:microsoft.com/office/officeart/2005/8/layout/process1"/>
    <dgm:cxn modelId="{06664871-BD5F-844E-8305-972B98C6D8FB}" type="presOf" srcId="{C0DDC719-BDD8-4F53-B59E-4D92D508F102}" destId="{522C59AF-BE37-41AC-82E2-27132A311A7B}" srcOrd="0" destOrd="0" presId="urn:microsoft.com/office/officeart/2005/8/layout/process1"/>
    <dgm:cxn modelId="{4496E3D8-5351-4BF1-ADE8-E99E3203FB6C}" srcId="{460166D5-7EAB-4F38-80F7-97693E700A6D}" destId="{C0DDC719-BDD8-4F53-B59E-4D92D508F102}" srcOrd="0" destOrd="0" parTransId="{DAA3F318-F248-4C22-81D0-28CE693310CC}" sibTransId="{8FC6B64F-FDDA-4127-ACEA-CA370FC7E921}"/>
    <dgm:cxn modelId="{7E558F55-50BA-434B-8165-5B18F9DF7500}" srcId="{460166D5-7EAB-4F38-80F7-97693E700A6D}" destId="{D4B4C589-499A-4D3B-9C2D-D02D4DCCB0CB}" srcOrd="1" destOrd="0" parTransId="{71ED7A5D-03B9-48BE-A923-22BA18826A57}" sibTransId="{02AA270F-294F-4921-9C7A-0F6C0CF1E011}"/>
    <dgm:cxn modelId="{8A2156BD-477A-400F-A875-1B51B15FD024}" srcId="{460166D5-7EAB-4F38-80F7-97693E700A6D}" destId="{868497BB-7126-48BF-B2D7-0675E5BC606A}" srcOrd="3" destOrd="0" parTransId="{4695D9D2-BC6C-4093-AA33-A92EC47A57FF}" sibTransId="{C142BE42-C50E-47FA-936E-21B389584DEB}"/>
    <dgm:cxn modelId="{036C7274-B1E7-864A-AEE4-06D044E5E64A}" type="presOf" srcId="{8FC6B64F-FDDA-4127-ACEA-CA370FC7E921}" destId="{7296D858-5C08-489B-97AC-4E56714B9EC2}" srcOrd="1" destOrd="0" presId="urn:microsoft.com/office/officeart/2005/8/layout/process1"/>
    <dgm:cxn modelId="{06DE8F93-8F50-254E-A281-4B3086DAC289}" type="presParOf" srcId="{BE330F89-8C09-4C1D-9490-265D6595BC2A}" destId="{522C59AF-BE37-41AC-82E2-27132A311A7B}" srcOrd="0" destOrd="0" presId="urn:microsoft.com/office/officeart/2005/8/layout/process1"/>
    <dgm:cxn modelId="{07E2A7CA-0177-EC41-8381-237DAB2CEB8E}" type="presParOf" srcId="{BE330F89-8C09-4C1D-9490-265D6595BC2A}" destId="{88D853C1-17EE-45A2-8989-6CC24C98A297}" srcOrd="1" destOrd="0" presId="urn:microsoft.com/office/officeart/2005/8/layout/process1"/>
    <dgm:cxn modelId="{499BC5E5-AD96-F74F-9CBF-18B11FC45D75}" type="presParOf" srcId="{88D853C1-17EE-45A2-8989-6CC24C98A297}" destId="{7296D858-5C08-489B-97AC-4E56714B9EC2}" srcOrd="0" destOrd="0" presId="urn:microsoft.com/office/officeart/2005/8/layout/process1"/>
    <dgm:cxn modelId="{35730991-DAF5-9648-98BF-85944ABAB963}" type="presParOf" srcId="{BE330F89-8C09-4C1D-9490-265D6595BC2A}" destId="{B6EB45F3-4DC7-4E81-9E73-ACAC2AA31421}" srcOrd="2" destOrd="0" presId="urn:microsoft.com/office/officeart/2005/8/layout/process1"/>
    <dgm:cxn modelId="{DAD33697-5812-1E47-BCB8-34570797D306}" type="presParOf" srcId="{BE330F89-8C09-4C1D-9490-265D6595BC2A}" destId="{1640D177-49BA-4DFF-9F90-5A7C55261DB7}" srcOrd="3" destOrd="0" presId="urn:microsoft.com/office/officeart/2005/8/layout/process1"/>
    <dgm:cxn modelId="{F519C911-D61B-3F49-A76F-C985A10B6319}" type="presParOf" srcId="{1640D177-49BA-4DFF-9F90-5A7C55261DB7}" destId="{C73F74B6-D9BB-49BC-9B39-27034D03FECE}" srcOrd="0" destOrd="0" presId="urn:microsoft.com/office/officeart/2005/8/layout/process1"/>
    <dgm:cxn modelId="{63A32DAF-9203-E844-9910-45C596AC1704}" type="presParOf" srcId="{BE330F89-8C09-4C1D-9490-265D6595BC2A}" destId="{AED4F300-94E1-4275-A76D-7ADC81FD4553}" srcOrd="4" destOrd="0" presId="urn:microsoft.com/office/officeart/2005/8/layout/process1"/>
    <dgm:cxn modelId="{EF109589-41E3-1441-BA2A-44919F321E6B}" type="presParOf" srcId="{BE330F89-8C09-4C1D-9490-265D6595BC2A}" destId="{9FC1B926-000E-4928-A1DE-C3A98D8CED7B}" srcOrd="5" destOrd="0" presId="urn:microsoft.com/office/officeart/2005/8/layout/process1"/>
    <dgm:cxn modelId="{3707413C-30B1-C646-A12A-5690AC618F12}" type="presParOf" srcId="{9FC1B926-000E-4928-A1DE-C3A98D8CED7B}" destId="{1E03E39A-71F1-404F-BAC5-FE08DD0F37C0}" srcOrd="0" destOrd="0" presId="urn:microsoft.com/office/officeart/2005/8/layout/process1"/>
    <dgm:cxn modelId="{62650E51-6D7F-1649-8A38-CAD9A51C9776}" type="presParOf" srcId="{BE330F89-8C09-4C1D-9490-265D6595BC2A}" destId="{B65F9994-6387-4B73-9C7C-77D58DF6299D}" srcOrd="6" destOrd="0" presId="urn:microsoft.com/office/officeart/2005/8/layout/process1"/>
    <dgm:cxn modelId="{3645FADF-4F96-0B42-B94D-BDE5D58F406D}" type="presParOf" srcId="{BE330F89-8C09-4C1D-9490-265D6595BC2A}" destId="{EDB2DF01-2C9B-4C83-847A-172ABA2F3C6E}" srcOrd="7" destOrd="0" presId="urn:microsoft.com/office/officeart/2005/8/layout/process1"/>
    <dgm:cxn modelId="{4C85DD21-2F4B-3F4B-9DF9-6F9CBC1D5B56}" type="presParOf" srcId="{EDB2DF01-2C9B-4C83-847A-172ABA2F3C6E}" destId="{30A4DB69-3D08-48D2-B474-955A050AC7E7}" srcOrd="0" destOrd="0" presId="urn:microsoft.com/office/officeart/2005/8/layout/process1"/>
    <dgm:cxn modelId="{9B073E21-F211-B742-A7F1-C0DC369C5EF3}" type="presParOf" srcId="{BE330F89-8C09-4C1D-9490-265D6595BC2A}" destId="{546D3AE1-4C1D-473A-8E99-CE5E182E240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0166D5-7EAB-4F38-80F7-97693E700A6D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</dgm:pt>
    <dgm:pt modelId="{D4B4C589-499A-4D3B-9C2D-D02D4DCCB0C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 model</a:t>
          </a:r>
          <a:endParaRPr lang="en-US" dirty="0"/>
        </a:p>
      </dgm:t>
    </dgm:pt>
    <dgm:pt modelId="{71ED7A5D-03B9-48BE-A923-22BA18826A57}" type="parTrans" cxnId="{7E558F55-50BA-434B-8165-5B18F9DF7500}">
      <dgm:prSet/>
      <dgm:spPr/>
      <dgm:t>
        <a:bodyPr/>
        <a:lstStyle/>
        <a:p>
          <a:endParaRPr lang="en-US"/>
        </a:p>
      </dgm:t>
    </dgm:pt>
    <dgm:pt modelId="{02AA270F-294F-4921-9C7A-0F6C0CF1E011}" type="sibTrans" cxnId="{7E558F55-50BA-434B-8165-5B18F9DF7500}">
      <dgm:prSet/>
      <dgm:spPr/>
      <dgm:t>
        <a:bodyPr/>
        <a:lstStyle/>
        <a:p>
          <a:endParaRPr lang="en-US"/>
        </a:p>
      </dgm:t>
    </dgm:pt>
    <dgm:pt modelId="{3C6E0DE1-D8C5-4CF6-BD65-31BDCE587B0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Image</a:t>
          </a:r>
          <a:endParaRPr lang="en-US" dirty="0"/>
        </a:p>
      </dgm:t>
    </dgm:pt>
    <dgm:pt modelId="{89282A0A-D9B9-4619-9B6C-8941FDE5C176}" type="parTrans" cxnId="{4A913CB8-EB51-4502-983A-3FC1AD4A2527}">
      <dgm:prSet/>
      <dgm:spPr/>
      <dgm:t>
        <a:bodyPr/>
        <a:lstStyle/>
        <a:p>
          <a:endParaRPr lang="en-US"/>
        </a:p>
      </dgm:t>
    </dgm:pt>
    <dgm:pt modelId="{B97B8C30-090F-4718-A681-5A7C7466729A}" type="sibTrans" cxnId="{4A913CB8-EB51-4502-983A-3FC1AD4A2527}">
      <dgm:prSet/>
      <dgm:spPr/>
      <dgm:t>
        <a:bodyPr/>
        <a:lstStyle/>
        <a:p>
          <a:endParaRPr lang="en-US"/>
        </a:p>
      </dgm:t>
    </dgm:pt>
    <dgm:pt modelId="{0138FFA2-7A99-4419-961F-545EDBE663D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ΔQ model</a:t>
          </a:r>
          <a:endParaRPr lang="en-US" dirty="0"/>
        </a:p>
      </dgm:t>
    </dgm:pt>
    <dgm:pt modelId="{94E09420-E6E4-4018-8BC6-BEE869771947}" type="parTrans" cxnId="{2D018975-0A6B-478D-9A10-E32232C7D392}">
      <dgm:prSet/>
      <dgm:spPr/>
      <dgm:t>
        <a:bodyPr/>
        <a:lstStyle/>
        <a:p>
          <a:endParaRPr lang="en-US"/>
        </a:p>
      </dgm:t>
    </dgm:pt>
    <dgm:pt modelId="{556C6755-77C6-407A-9230-76034B736730}" type="sibTrans" cxnId="{2D018975-0A6B-478D-9A10-E32232C7D392}">
      <dgm:prSet/>
      <dgm:spPr/>
      <dgm:t>
        <a:bodyPr/>
        <a:lstStyle/>
        <a:p>
          <a:endParaRPr lang="en-US"/>
        </a:p>
      </dgm:t>
    </dgm:pt>
    <dgm:pt modelId="{C0DDC719-BDD8-4F53-B59E-4D92D508F10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</a:t>
          </a:r>
          <a:r>
            <a:rPr lang="en-US" baseline="-25000" dirty="0" smtClean="0"/>
            <a:t>0</a:t>
          </a:r>
          <a:r>
            <a:rPr lang="en-US" dirty="0" smtClean="0"/>
            <a:t> model</a:t>
          </a:r>
          <a:endParaRPr lang="en-US" dirty="0"/>
        </a:p>
      </dgm:t>
    </dgm:pt>
    <dgm:pt modelId="{DAA3F318-F248-4C22-81D0-28CE693310CC}" type="parTrans" cxnId="{4496E3D8-5351-4BF1-ADE8-E99E3203FB6C}">
      <dgm:prSet/>
      <dgm:spPr/>
      <dgm:t>
        <a:bodyPr/>
        <a:lstStyle/>
        <a:p>
          <a:endParaRPr lang="en-US"/>
        </a:p>
      </dgm:t>
    </dgm:pt>
    <dgm:pt modelId="{8FC6B64F-FDDA-4127-ACEA-CA370FC7E921}" type="sibTrans" cxnId="{4496E3D8-5351-4BF1-ADE8-E99E3203FB6C}">
      <dgm:prSet/>
      <dgm:spPr/>
      <dgm:t>
        <a:bodyPr/>
        <a:lstStyle/>
        <a:p>
          <a:endParaRPr lang="en-US"/>
        </a:p>
      </dgm:t>
    </dgm:pt>
    <dgm:pt modelId="{868497BB-7126-48BF-B2D7-0675E5BC606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Q effects</a:t>
          </a:r>
          <a:endParaRPr lang="en-US" dirty="0"/>
        </a:p>
      </dgm:t>
    </dgm:pt>
    <dgm:pt modelId="{C142BE42-C50E-47FA-936E-21B389584DEB}" type="sibTrans" cxnId="{8A2156BD-477A-400F-A875-1B51B15FD024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4695D9D2-BC6C-4093-AA33-A92EC47A57FF}" type="parTrans" cxnId="{8A2156BD-477A-400F-A875-1B51B15FD024}">
      <dgm:prSet/>
      <dgm:spPr/>
      <dgm:t>
        <a:bodyPr/>
        <a:lstStyle/>
        <a:p>
          <a:endParaRPr lang="en-US"/>
        </a:p>
      </dgm:t>
    </dgm:pt>
    <dgm:pt modelId="{BE330F89-8C09-4C1D-9490-265D6595BC2A}" type="pres">
      <dgm:prSet presAssocID="{460166D5-7EAB-4F38-80F7-97693E700A6D}" presName="Name0" presStyleCnt="0">
        <dgm:presLayoutVars>
          <dgm:dir/>
          <dgm:resizeHandles val="exact"/>
        </dgm:presLayoutVars>
      </dgm:prSet>
      <dgm:spPr/>
    </dgm:pt>
    <dgm:pt modelId="{522C59AF-BE37-41AC-82E2-27132A311A7B}" type="pres">
      <dgm:prSet presAssocID="{C0DDC719-BDD8-4F53-B59E-4D92D508F1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53C1-17EE-45A2-8989-6CC24C98A297}" type="pres">
      <dgm:prSet presAssocID="{8FC6B64F-FDDA-4127-ACEA-CA370FC7E9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296D858-5C08-489B-97AC-4E56714B9EC2}" type="pres">
      <dgm:prSet presAssocID="{8FC6B64F-FDDA-4127-ACEA-CA370FC7E92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6EB45F3-4DC7-4E81-9E73-ACAC2AA31421}" type="pres">
      <dgm:prSet presAssocID="{D4B4C589-499A-4D3B-9C2D-D02D4DCCB0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0D177-49BA-4DFF-9F90-5A7C55261DB7}" type="pres">
      <dgm:prSet presAssocID="{02AA270F-294F-4921-9C7A-0F6C0CF1E01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73F74B6-D9BB-49BC-9B39-27034D03FECE}" type="pres">
      <dgm:prSet presAssocID="{02AA270F-294F-4921-9C7A-0F6C0CF1E01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D4F300-94E1-4275-A76D-7ADC81FD4553}" type="pres">
      <dgm:prSet presAssocID="{3C6E0DE1-D8C5-4CF6-BD65-31BDCE587B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1B926-000E-4928-A1DE-C3A98D8CED7B}" type="pres">
      <dgm:prSet presAssocID="{B97B8C30-090F-4718-A681-5A7C7466729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E03E39A-71F1-404F-BAC5-FE08DD0F37C0}" type="pres">
      <dgm:prSet presAssocID="{B97B8C30-090F-4718-A681-5A7C7466729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5F9994-6387-4B73-9C7C-77D58DF6299D}" type="pres">
      <dgm:prSet presAssocID="{868497BB-7126-48BF-B2D7-0675E5BC60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DF01-2C9B-4C83-847A-172ABA2F3C6E}" type="pres">
      <dgm:prSet presAssocID="{C142BE42-C50E-47FA-936E-21B389584DE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0A4DB69-3D08-48D2-B474-955A050AC7E7}" type="pres">
      <dgm:prSet presAssocID="{C142BE42-C50E-47FA-936E-21B389584DE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46D3AE1-4C1D-473A-8E99-CE5E182E2404}" type="pres">
      <dgm:prSet presAssocID="{0138FFA2-7A99-4419-961F-545EDBE663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018975-0A6B-478D-9A10-E32232C7D392}" srcId="{460166D5-7EAB-4F38-80F7-97693E700A6D}" destId="{0138FFA2-7A99-4419-961F-545EDBE663DC}" srcOrd="4" destOrd="0" parTransId="{94E09420-E6E4-4018-8BC6-BEE869771947}" sibTransId="{556C6755-77C6-407A-9230-76034B736730}"/>
    <dgm:cxn modelId="{7678475E-5620-FC44-BBD9-08FC6B3FC8B1}" type="presOf" srcId="{3C6E0DE1-D8C5-4CF6-BD65-31BDCE587B09}" destId="{AED4F300-94E1-4275-A76D-7ADC81FD4553}" srcOrd="0" destOrd="0" presId="urn:microsoft.com/office/officeart/2005/8/layout/process1"/>
    <dgm:cxn modelId="{0CA85D83-97FF-EC44-BF5D-28E55E6BA82A}" type="presOf" srcId="{868497BB-7126-48BF-B2D7-0675E5BC606A}" destId="{B65F9994-6387-4B73-9C7C-77D58DF6299D}" srcOrd="0" destOrd="0" presId="urn:microsoft.com/office/officeart/2005/8/layout/process1"/>
    <dgm:cxn modelId="{C142B334-509A-0741-A0DF-431C5A033047}" type="presOf" srcId="{02AA270F-294F-4921-9C7A-0F6C0CF1E011}" destId="{1640D177-49BA-4DFF-9F90-5A7C55261DB7}" srcOrd="0" destOrd="0" presId="urn:microsoft.com/office/officeart/2005/8/layout/process1"/>
    <dgm:cxn modelId="{4A913CB8-EB51-4502-983A-3FC1AD4A2527}" srcId="{460166D5-7EAB-4F38-80F7-97693E700A6D}" destId="{3C6E0DE1-D8C5-4CF6-BD65-31BDCE587B09}" srcOrd="2" destOrd="0" parTransId="{89282A0A-D9B9-4619-9B6C-8941FDE5C176}" sibTransId="{B97B8C30-090F-4718-A681-5A7C7466729A}"/>
    <dgm:cxn modelId="{3A08D665-77EB-7A48-86FE-AB31BFE90078}" type="presOf" srcId="{B97B8C30-090F-4718-A681-5A7C7466729A}" destId="{9FC1B926-000E-4928-A1DE-C3A98D8CED7B}" srcOrd="0" destOrd="0" presId="urn:microsoft.com/office/officeart/2005/8/layout/process1"/>
    <dgm:cxn modelId="{0154F838-A20E-D44F-A119-4913ECBEEDC3}" type="presOf" srcId="{0138FFA2-7A99-4419-961F-545EDBE663DC}" destId="{546D3AE1-4C1D-473A-8E99-CE5E182E2404}" srcOrd="0" destOrd="0" presId="urn:microsoft.com/office/officeart/2005/8/layout/process1"/>
    <dgm:cxn modelId="{0A46BDEF-FC28-6F47-BC21-D7470A14DDBD}" type="presOf" srcId="{8FC6B64F-FDDA-4127-ACEA-CA370FC7E921}" destId="{88D853C1-17EE-45A2-8989-6CC24C98A297}" srcOrd="0" destOrd="0" presId="urn:microsoft.com/office/officeart/2005/8/layout/process1"/>
    <dgm:cxn modelId="{9B1A2BFF-0CFA-0849-9048-012B694DC54A}" type="presOf" srcId="{C0DDC719-BDD8-4F53-B59E-4D92D508F102}" destId="{522C59AF-BE37-41AC-82E2-27132A311A7B}" srcOrd="0" destOrd="0" presId="urn:microsoft.com/office/officeart/2005/8/layout/process1"/>
    <dgm:cxn modelId="{C216CE89-ABC9-3548-ABCA-8505E48DFE17}" type="presOf" srcId="{02AA270F-294F-4921-9C7A-0F6C0CF1E011}" destId="{C73F74B6-D9BB-49BC-9B39-27034D03FECE}" srcOrd="1" destOrd="0" presId="urn:microsoft.com/office/officeart/2005/8/layout/process1"/>
    <dgm:cxn modelId="{58DDF9AF-E37E-3942-99B6-0B4310F492D8}" type="presOf" srcId="{460166D5-7EAB-4F38-80F7-97693E700A6D}" destId="{BE330F89-8C09-4C1D-9490-265D6595BC2A}" srcOrd="0" destOrd="0" presId="urn:microsoft.com/office/officeart/2005/8/layout/process1"/>
    <dgm:cxn modelId="{2B8B1826-BDA9-0846-A390-2CA532E71D2F}" type="presOf" srcId="{C142BE42-C50E-47FA-936E-21B389584DEB}" destId="{30A4DB69-3D08-48D2-B474-955A050AC7E7}" srcOrd="1" destOrd="0" presId="urn:microsoft.com/office/officeart/2005/8/layout/process1"/>
    <dgm:cxn modelId="{4496E3D8-5351-4BF1-ADE8-E99E3203FB6C}" srcId="{460166D5-7EAB-4F38-80F7-97693E700A6D}" destId="{C0DDC719-BDD8-4F53-B59E-4D92D508F102}" srcOrd="0" destOrd="0" parTransId="{DAA3F318-F248-4C22-81D0-28CE693310CC}" sibTransId="{8FC6B64F-FDDA-4127-ACEA-CA370FC7E921}"/>
    <dgm:cxn modelId="{7E558F55-50BA-434B-8165-5B18F9DF7500}" srcId="{460166D5-7EAB-4F38-80F7-97693E700A6D}" destId="{D4B4C589-499A-4D3B-9C2D-D02D4DCCB0CB}" srcOrd="1" destOrd="0" parTransId="{71ED7A5D-03B9-48BE-A923-22BA18826A57}" sibTransId="{02AA270F-294F-4921-9C7A-0F6C0CF1E011}"/>
    <dgm:cxn modelId="{8A2156BD-477A-400F-A875-1B51B15FD024}" srcId="{460166D5-7EAB-4F38-80F7-97693E700A6D}" destId="{868497BB-7126-48BF-B2D7-0675E5BC606A}" srcOrd="3" destOrd="0" parTransId="{4695D9D2-BC6C-4093-AA33-A92EC47A57FF}" sibTransId="{C142BE42-C50E-47FA-936E-21B389584DEB}"/>
    <dgm:cxn modelId="{AD080C22-01FA-6B4E-8EA2-5285D72434DE}" type="presOf" srcId="{8FC6B64F-FDDA-4127-ACEA-CA370FC7E921}" destId="{7296D858-5C08-489B-97AC-4E56714B9EC2}" srcOrd="1" destOrd="0" presId="urn:microsoft.com/office/officeart/2005/8/layout/process1"/>
    <dgm:cxn modelId="{374803C1-59BF-5245-BCC7-7C088C9279EE}" type="presOf" srcId="{D4B4C589-499A-4D3B-9C2D-D02D4DCCB0CB}" destId="{B6EB45F3-4DC7-4E81-9E73-ACAC2AA31421}" srcOrd="0" destOrd="0" presId="urn:microsoft.com/office/officeart/2005/8/layout/process1"/>
    <dgm:cxn modelId="{54363B08-D0D2-EA45-9DEC-00A352BBE6AE}" type="presOf" srcId="{B97B8C30-090F-4718-A681-5A7C7466729A}" destId="{1E03E39A-71F1-404F-BAC5-FE08DD0F37C0}" srcOrd="1" destOrd="0" presId="urn:microsoft.com/office/officeart/2005/8/layout/process1"/>
    <dgm:cxn modelId="{FD2CBB6C-5EBE-EE41-AB79-C3DBAD23C98B}" type="presOf" srcId="{C142BE42-C50E-47FA-936E-21B389584DEB}" destId="{EDB2DF01-2C9B-4C83-847A-172ABA2F3C6E}" srcOrd="0" destOrd="0" presId="urn:microsoft.com/office/officeart/2005/8/layout/process1"/>
    <dgm:cxn modelId="{A867DFD8-948C-404F-BA81-F0BBC04DE3FD}" type="presParOf" srcId="{BE330F89-8C09-4C1D-9490-265D6595BC2A}" destId="{522C59AF-BE37-41AC-82E2-27132A311A7B}" srcOrd="0" destOrd="0" presId="urn:microsoft.com/office/officeart/2005/8/layout/process1"/>
    <dgm:cxn modelId="{546B51FD-1700-5D44-B056-E7A19C9A34BC}" type="presParOf" srcId="{BE330F89-8C09-4C1D-9490-265D6595BC2A}" destId="{88D853C1-17EE-45A2-8989-6CC24C98A297}" srcOrd="1" destOrd="0" presId="urn:microsoft.com/office/officeart/2005/8/layout/process1"/>
    <dgm:cxn modelId="{0F73F7D3-746B-8346-A931-346D60D1E572}" type="presParOf" srcId="{88D853C1-17EE-45A2-8989-6CC24C98A297}" destId="{7296D858-5C08-489B-97AC-4E56714B9EC2}" srcOrd="0" destOrd="0" presId="urn:microsoft.com/office/officeart/2005/8/layout/process1"/>
    <dgm:cxn modelId="{5B2F0039-77DD-5440-9C4B-47DA4643734B}" type="presParOf" srcId="{BE330F89-8C09-4C1D-9490-265D6595BC2A}" destId="{B6EB45F3-4DC7-4E81-9E73-ACAC2AA31421}" srcOrd="2" destOrd="0" presId="urn:microsoft.com/office/officeart/2005/8/layout/process1"/>
    <dgm:cxn modelId="{C14A8FA6-2BB3-1C4E-BD23-F0E4CBBEC193}" type="presParOf" srcId="{BE330F89-8C09-4C1D-9490-265D6595BC2A}" destId="{1640D177-49BA-4DFF-9F90-5A7C55261DB7}" srcOrd="3" destOrd="0" presId="urn:microsoft.com/office/officeart/2005/8/layout/process1"/>
    <dgm:cxn modelId="{62587124-1E5F-7648-A40B-921EF1C2F7BD}" type="presParOf" srcId="{1640D177-49BA-4DFF-9F90-5A7C55261DB7}" destId="{C73F74B6-D9BB-49BC-9B39-27034D03FECE}" srcOrd="0" destOrd="0" presId="urn:microsoft.com/office/officeart/2005/8/layout/process1"/>
    <dgm:cxn modelId="{B311C0BB-077B-034E-B49D-801A464B062B}" type="presParOf" srcId="{BE330F89-8C09-4C1D-9490-265D6595BC2A}" destId="{AED4F300-94E1-4275-A76D-7ADC81FD4553}" srcOrd="4" destOrd="0" presId="urn:microsoft.com/office/officeart/2005/8/layout/process1"/>
    <dgm:cxn modelId="{9BF5B02A-A9EF-9B40-BA20-9385F2A37350}" type="presParOf" srcId="{BE330F89-8C09-4C1D-9490-265D6595BC2A}" destId="{9FC1B926-000E-4928-A1DE-C3A98D8CED7B}" srcOrd="5" destOrd="0" presId="urn:microsoft.com/office/officeart/2005/8/layout/process1"/>
    <dgm:cxn modelId="{0453086B-C163-D845-8310-2F613591E958}" type="presParOf" srcId="{9FC1B926-000E-4928-A1DE-C3A98D8CED7B}" destId="{1E03E39A-71F1-404F-BAC5-FE08DD0F37C0}" srcOrd="0" destOrd="0" presId="urn:microsoft.com/office/officeart/2005/8/layout/process1"/>
    <dgm:cxn modelId="{6D901FB4-3577-F144-99F9-140B1904985F}" type="presParOf" srcId="{BE330F89-8C09-4C1D-9490-265D6595BC2A}" destId="{B65F9994-6387-4B73-9C7C-77D58DF6299D}" srcOrd="6" destOrd="0" presId="urn:microsoft.com/office/officeart/2005/8/layout/process1"/>
    <dgm:cxn modelId="{841A3DDC-DADF-194A-B02A-8BA526E5E5C9}" type="presParOf" srcId="{BE330F89-8C09-4C1D-9490-265D6595BC2A}" destId="{EDB2DF01-2C9B-4C83-847A-172ABA2F3C6E}" srcOrd="7" destOrd="0" presId="urn:microsoft.com/office/officeart/2005/8/layout/process1"/>
    <dgm:cxn modelId="{5BBC928E-1FEA-6C46-A170-96F4F162C4D5}" type="presParOf" srcId="{EDB2DF01-2C9B-4C83-847A-172ABA2F3C6E}" destId="{30A4DB69-3D08-48D2-B474-955A050AC7E7}" srcOrd="0" destOrd="0" presId="urn:microsoft.com/office/officeart/2005/8/layout/process1"/>
    <dgm:cxn modelId="{1F4D070A-8E30-854B-A671-07879B2D36CB}" type="presParOf" srcId="{BE330F89-8C09-4C1D-9490-265D6595BC2A}" destId="{546D3AE1-4C1D-473A-8E99-CE5E182E240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0166D5-7EAB-4F38-80F7-97693E700A6D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</dgm:pt>
    <dgm:pt modelId="{D4B4C589-499A-4D3B-9C2D-D02D4DCCB0CB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Q model</a:t>
          </a:r>
          <a:endParaRPr lang="en-US" dirty="0"/>
        </a:p>
      </dgm:t>
    </dgm:pt>
    <dgm:pt modelId="{71ED7A5D-03B9-48BE-A923-22BA18826A57}" type="parTrans" cxnId="{7E558F55-50BA-434B-8165-5B18F9DF7500}">
      <dgm:prSet/>
      <dgm:spPr/>
      <dgm:t>
        <a:bodyPr/>
        <a:lstStyle/>
        <a:p>
          <a:endParaRPr lang="en-US"/>
        </a:p>
      </dgm:t>
    </dgm:pt>
    <dgm:pt modelId="{02AA270F-294F-4921-9C7A-0F6C0CF1E011}" type="sibTrans" cxnId="{7E558F55-50BA-434B-8165-5B18F9DF7500}">
      <dgm:prSet/>
      <dgm:spPr/>
      <dgm:t>
        <a:bodyPr/>
        <a:lstStyle/>
        <a:p>
          <a:endParaRPr lang="en-US"/>
        </a:p>
      </dgm:t>
    </dgm:pt>
    <dgm:pt modelId="{3C6E0DE1-D8C5-4CF6-BD65-31BDCE587B0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Image</a:t>
          </a:r>
          <a:endParaRPr lang="en-US" dirty="0"/>
        </a:p>
      </dgm:t>
    </dgm:pt>
    <dgm:pt modelId="{89282A0A-D9B9-4619-9B6C-8941FDE5C176}" type="parTrans" cxnId="{4A913CB8-EB51-4502-983A-3FC1AD4A2527}">
      <dgm:prSet/>
      <dgm:spPr/>
      <dgm:t>
        <a:bodyPr/>
        <a:lstStyle/>
        <a:p>
          <a:endParaRPr lang="en-US"/>
        </a:p>
      </dgm:t>
    </dgm:pt>
    <dgm:pt modelId="{B97B8C30-090F-4718-A681-5A7C7466729A}" type="sibTrans" cxnId="{4A913CB8-EB51-4502-983A-3FC1AD4A2527}">
      <dgm:prSet/>
      <dgm:spPr/>
      <dgm:t>
        <a:bodyPr/>
        <a:lstStyle/>
        <a:p>
          <a:endParaRPr lang="en-US"/>
        </a:p>
      </dgm:t>
    </dgm:pt>
    <dgm:pt modelId="{0138FFA2-7A99-4419-961F-545EDBE663D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ΔQ model</a:t>
          </a:r>
          <a:endParaRPr lang="en-US" dirty="0"/>
        </a:p>
      </dgm:t>
    </dgm:pt>
    <dgm:pt modelId="{94E09420-E6E4-4018-8BC6-BEE869771947}" type="parTrans" cxnId="{2D018975-0A6B-478D-9A10-E32232C7D392}">
      <dgm:prSet/>
      <dgm:spPr/>
      <dgm:t>
        <a:bodyPr/>
        <a:lstStyle/>
        <a:p>
          <a:endParaRPr lang="en-US"/>
        </a:p>
      </dgm:t>
    </dgm:pt>
    <dgm:pt modelId="{556C6755-77C6-407A-9230-76034B736730}" type="sibTrans" cxnId="{2D018975-0A6B-478D-9A10-E32232C7D392}">
      <dgm:prSet/>
      <dgm:spPr/>
      <dgm:t>
        <a:bodyPr/>
        <a:lstStyle/>
        <a:p>
          <a:endParaRPr lang="en-US"/>
        </a:p>
      </dgm:t>
    </dgm:pt>
    <dgm:pt modelId="{C0DDC719-BDD8-4F53-B59E-4D92D508F10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</a:t>
          </a:r>
          <a:r>
            <a:rPr lang="en-US" baseline="-25000" dirty="0" smtClean="0"/>
            <a:t>0</a:t>
          </a:r>
          <a:r>
            <a:rPr lang="en-US" dirty="0" smtClean="0"/>
            <a:t> model</a:t>
          </a:r>
          <a:endParaRPr lang="en-US" dirty="0"/>
        </a:p>
      </dgm:t>
    </dgm:pt>
    <dgm:pt modelId="{DAA3F318-F248-4C22-81D0-28CE693310CC}" type="parTrans" cxnId="{4496E3D8-5351-4BF1-ADE8-E99E3203FB6C}">
      <dgm:prSet/>
      <dgm:spPr/>
      <dgm:t>
        <a:bodyPr/>
        <a:lstStyle/>
        <a:p>
          <a:endParaRPr lang="en-US"/>
        </a:p>
      </dgm:t>
    </dgm:pt>
    <dgm:pt modelId="{8FC6B64F-FDDA-4127-ACEA-CA370FC7E921}" type="sibTrans" cxnId="{4496E3D8-5351-4BF1-ADE8-E99E3203FB6C}">
      <dgm:prSet/>
      <dgm:spPr/>
      <dgm:t>
        <a:bodyPr/>
        <a:lstStyle/>
        <a:p>
          <a:endParaRPr lang="en-US"/>
        </a:p>
      </dgm:t>
    </dgm:pt>
    <dgm:pt modelId="{868497BB-7126-48BF-B2D7-0675E5BC606A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 effects</a:t>
          </a:r>
          <a:endParaRPr lang="en-US" dirty="0"/>
        </a:p>
      </dgm:t>
    </dgm:pt>
    <dgm:pt modelId="{C142BE42-C50E-47FA-936E-21B389584DEB}" type="sibTrans" cxnId="{8A2156BD-477A-400F-A875-1B51B15FD024}">
      <dgm:prSet/>
      <dgm:spPr/>
      <dgm:t>
        <a:bodyPr/>
        <a:lstStyle/>
        <a:p>
          <a:endParaRPr lang="en-US"/>
        </a:p>
      </dgm:t>
    </dgm:pt>
    <dgm:pt modelId="{4695D9D2-BC6C-4093-AA33-A92EC47A57FF}" type="parTrans" cxnId="{8A2156BD-477A-400F-A875-1B51B15FD024}">
      <dgm:prSet/>
      <dgm:spPr/>
      <dgm:t>
        <a:bodyPr/>
        <a:lstStyle/>
        <a:p>
          <a:endParaRPr lang="en-US"/>
        </a:p>
      </dgm:t>
    </dgm:pt>
    <dgm:pt modelId="{BE330F89-8C09-4C1D-9490-265D6595BC2A}" type="pres">
      <dgm:prSet presAssocID="{460166D5-7EAB-4F38-80F7-97693E700A6D}" presName="Name0" presStyleCnt="0">
        <dgm:presLayoutVars>
          <dgm:dir/>
          <dgm:resizeHandles val="exact"/>
        </dgm:presLayoutVars>
      </dgm:prSet>
      <dgm:spPr/>
    </dgm:pt>
    <dgm:pt modelId="{522C59AF-BE37-41AC-82E2-27132A311A7B}" type="pres">
      <dgm:prSet presAssocID="{C0DDC719-BDD8-4F53-B59E-4D92D508F1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53C1-17EE-45A2-8989-6CC24C98A297}" type="pres">
      <dgm:prSet presAssocID="{8FC6B64F-FDDA-4127-ACEA-CA370FC7E9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296D858-5C08-489B-97AC-4E56714B9EC2}" type="pres">
      <dgm:prSet presAssocID="{8FC6B64F-FDDA-4127-ACEA-CA370FC7E92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6EB45F3-4DC7-4E81-9E73-ACAC2AA31421}" type="pres">
      <dgm:prSet presAssocID="{D4B4C589-499A-4D3B-9C2D-D02D4DCCB0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0D177-49BA-4DFF-9F90-5A7C55261DB7}" type="pres">
      <dgm:prSet presAssocID="{02AA270F-294F-4921-9C7A-0F6C0CF1E01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73F74B6-D9BB-49BC-9B39-27034D03FECE}" type="pres">
      <dgm:prSet presAssocID="{02AA270F-294F-4921-9C7A-0F6C0CF1E01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D4F300-94E1-4275-A76D-7ADC81FD4553}" type="pres">
      <dgm:prSet presAssocID="{3C6E0DE1-D8C5-4CF6-BD65-31BDCE587B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1B926-000E-4928-A1DE-C3A98D8CED7B}" type="pres">
      <dgm:prSet presAssocID="{B97B8C30-090F-4718-A681-5A7C7466729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E03E39A-71F1-404F-BAC5-FE08DD0F37C0}" type="pres">
      <dgm:prSet presAssocID="{B97B8C30-090F-4718-A681-5A7C7466729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5F9994-6387-4B73-9C7C-77D58DF6299D}" type="pres">
      <dgm:prSet presAssocID="{868497BB-7126-48BF-B2D7-0675E5BC60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DF01-2C9B-4C83-847A-172ABA2F3C6E}" type="pres">
      <dgm:prSet presAssocID="{C142BE42-C50E-47FA-936E-21B389584DE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0A4DB69-3D08-48D2-B474-955A050AC7E7}" type="pres">
      <dgm:prSet presAssocID="{C142BE42-C50E-47FA-936E-21B389584DE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46D3AE1-4C1D-473A-8E99-CE5E182E2404}" type="pres">
      <dgm:prSet presAssocID="{0138FFA2-7A99-4419-961F-545EDBE663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9D0D1-C2FA-EC44-80CD-F752844EE328}" type="presOf" srcId="{C0DDC719-BDD8-4F53-B59E-4D92D508F102}" destId="{522C59AF-BE37-41AC-82E2-27132A311A7B}" srcOrd="0" destOrd="0" presId="urn:microsoft.com/office/officeart/2005/8/layout/process1"/>
    <dgm:cxn modelId="{2D018975-0A6B-478D-9A10-E32232C7D392}" srcId="{460166D5-7EAB-4F38-80F7-97693E700A6D}" destId="{0138FFA2-7A99-4419-961F-545EDBE663DC}" srcOrd="4" destOrd="0" parTransId="{94E09420-E6E4-4018-8BC6-BEE869771947}" sibTransId="{556C6755-77C6-407A-9230-76034B736730}"/>
    <dgm:cxn modelId="{98E06CF2-E52A-3247-A34A-21499BFC7A01}" type="presOf" srcId="{C142BE42-C50E-47FA-936E-21B389584DEB}" destId="{30A4DB69-3D08-48D2-B474-955A050AC7E7}" srcOrd="1" destOrd="0" presId="urn:microsoft.com/office/officeart/2005/8/layout/process1"/>
    <dgm:cxn modelId="{1D16CD02-3BB8-5D49-B93C-9BE1F83A7B6E}" type="presOf" srcId="{8FC6B64F-FDDA-4127-ACEA-CA370FC7E921}" destId="{88D853C1-17EE-45A2-8989-6CC24C98A297}" srcOrd="0" destOrd="0" presId="urn:microsoft.com/office/officeart/2005/8/layout/process1"/>
    <dgm:cxn modelId="{4A913CB8-EB51-4502-983A-3FC1AD4A2527}" srcId="{460166D5-7EAB-4F38-80F7-97693E700A6D}" destId="{3C6E0DE1-D8C5-4CF6-BD65-31BDCE587B09}" srcOrd="2" destOrd="0" parTransId="{89282A0A-D9B9-4619-9B6C-8941FDE5C176}" sibTransId="{B97B8C30-090F-4718-A681-5A7C7466729A}"/>
    <dgm:cxn modelId="{5DCE986E-31C3-7342-ACCF-0C3833624A47}" type="presOf" srcId="{460166D5-7EAB-4F38-80F7-97693E700A6D}" destId="{BE330F89-8C09-4C1D-9490-265D6595BC2A}" srcOrd="0" destOrd="0" presId="urn:microsoft.com/office/officeart/2005/8/layout/process1"/>
    <dgm:cxn modelId="{1F80886E-5343-A147-9B05-537A62B252AB}" type="presOf" srcId="{02AA270F-294F-4921-9C7A-0F6C0CF1E011}" destId="{C73F74B6-D9BB-49BC-9B39-27034D03FECE}" srcOrd="1" destOrd="0" presId="urn:microsoft.com/office/officeart/2005/8/layout/process1"/>
    <dgm:cxn modelId="{5B47C3D0-1AC9-AC46-BFB8-74D1B7FE3B0A}" type="presOf" srcId="{868497BB-7126-48BF-B2D7-0675E5BC606A}" destId="{B65F9994-6387-4B73-9C7C-77D58DF6299D}" srcOrd="0" destOrd="0" presId="urn:microsoft.com/office/officeart/2005/8/layout/process1"/>
    <dgm:cxn modelId="{61005BA4-93D4-184E-9902-01B1F91DC574}" type="presOf" srcId="{3C6E0DE1-D8C5-4CF6-BD65-31BDCE587B09}" destId="{AED4F300-94E1-4275-A76D-7ADC81FD4553}" srcOrd="0" destOrd="0" presId="urn:microsoft.com/office/officeart/2005/8/layout/process1"/>
    <dgm:cxn modelId="{5811F1C6-5E74-0A4A-A2CE-17D124415D76}" type="presOf" srcId="{02AA270F-294F-4921-9C7A-0F6C0CF1E011}" destId="{1640D177-49BA-4DFF-9F90-5A7C55261DB7}" srcOrd="0" destOrd="0" presId="urn:microsoft.com/office/officeart/2005/8/layout/process1"/>
    <dgm:cxn modelId="{D9789F60-2B85-034E-BA09-1C3AE40A045E}" type="presOf" srcId="{0138FFA2-7A99-4419-961F-545EDBE663DC}" destId="{546D3AE1-4C1D-473A-8E99-CE5E182E2404}" srcOrd="0" destOrd="0" presId="urn:microsoft.com/office/officeart/2005/8/layout/process1"/>
    <dgm:cxn modelId="{83ABF2BD-725F-E54F-8A43-BB7ABB22F7D3}" type="presOf" srcId="{B97B8C30-090F-4718-A681-5A7C7466729A}" destId="{1E03E39A-71F1-404F-BAC5-FE08DD0F37C0}" srcOrd="1" destOrd="0" presId="urn:microsoft.com/office/officeart/2005/8/layout/process1"/>
    <dgm:cxn modelId="{F716C6A4-ACC6-FD4E-9C9F-C6F5861DC76C}" type="presOf" srcId="{B97B8C30-090F-4718-A681-5A7C7466729A}" destId="{9FC1B926-000E-4928-A1DE-C3A98D8CED7B}" srcOrd="0" destOrd="0" presId="urn:microsoft.com/office/officeart/2005/8/layout/process1"/>
    <dgm:cxn modelId="{4496E3D8-5351-4BF1-ADE8-E99E3203FB6C}" srcId="{460166D5-7EAB-4F38-80F7-97693E700A6D}" destId="{C0DDC719-BDD8-4F53-B59E-4D92D508F102}" srcOrd="0" destOrd="0" parTransId="{DAA3F318-F248-4C22-81D0-28CE693310CC}" sibTransId="{8FC6B64F-FDDA-4127-ACEA-CA370FC7E921}"/>
    <dgm:cxn modelId="{8A2156BD-477A-400F-A875-1B51B15FD024}" srcId="{460166D5-7EAB-4F38-80F7-97693E700A6D}" destId="{868497BB-7126-48BF-B2D7-0675E5BC606A}" srcOrd="3" destOrd="0" parTransId="{4695D9D2-BC6C-4093-AA33-A92EC47A57FF}" sibTransId="{C142BE42-C50E-47FA-936E-21B389584DEB}"/>
    <dgm:cxn modelId="{0ACC21B5-9DC4-A24E-B8FA-9B16544EA3A3}" type="presOf" srcId="{D4B4C589-499A-4D3B-9C2D-D02D4DCCB0CB}" destId="{B6EB45F3-4DC7-4E81-9E73-ACAC2AA31421}" srcOrd="0" destOrd="0" presId="urn:microsoft.com/office/officeart/2005/8/layout/process1"/>
    <dgm:cxn modelId="{7E558F55-50BA-434B-8165-5B18F9DF7500}" srcId="{460166D5-7EAB-4F38-80F7-97693E700A6D}" destId="{D4B4C589-499A-4D3B-9C2D-D02D4DCCB0CB}" srcOrd="1" destOrd="0" parTransId="{71ED7A5D-03B9-48BE-A923-22BA18826A57}" sibTransId="{02AA270F-294F-4921-9C7A-0F6C0CF1E011}"/>
    <dgm:cxn modelId="{BB442FEF-A52D-B745-9460-447A8C588931}" type="presOf" srcId="{8FC6B64F-FDDA-4127-ACEA-CA370FC7E921}" destId="{7296D858-5C08-489B-97AC-4E56714B9EC2}" srcOrd="1" destOrd="0" presId="urn:microsoft.com/office/officeart/2005/8/layout/process1"/>
    <dgm:cxn modelId="{24E7746F-F9B1-8643-A51E-7AC440EBDACC}" type="presOf" srcId="{C142BE42-C50E-47FA-936E-21B389584DEB}" destId="{EDB2DF01-2C9B-4C83-847A-172ABA2F3C6E}" srcOrd="0" destOrd="0" presId="urn:microsoft.com/office/officeart/2005/8/layout/process1"/>
    <dgm:cxn modelId="{F74E5063-C5F2-1140-AF73-2D8CD49CCB96}" type="presParOf" srcId="{BE330F89-8C09-4C1D-9490-265D6595BC2A}" destId="{522C59AF-BE37-41AC-82E2-27132A311A7B}" srcOrd="0" destOrd="0" presId="urn:microsoft.com/office/officeart/2005/8/layout/process1"/>
    <dgm:cxn modelId="{3157D8EC-72CD-8941-9F7D-7973FE21530B}" type="presParOf" srcId="{BE330F89-8C09-4C1D-9490-265D6595BC2A}" destId="{88D853C1-17EE-45A2-8989-6CC24C98A297}" srcOrd="1" destOrd="0" presId="urn:microsoft.com/office/officeart/2005/8/layout/process1"/>
    <dgm:cxn modelId="{BFC72EAF-CB89-A54A-871F-400FC35A5324}" type="presParOf" srcId="{88D853C1-17EE-45A2-8989-6CC24C98A297}" destId="{7296D858-5C08-489B-97AC-4E56714B9EC2}" srcOrd="0" destOrd="0" presId="urn:microsoft.com/office/officeart/2005/8/layout/process1"/>
    <dgm:cxn modelId="{93CD4058-B049-FD4C-B83F-87FEB7C17FD0}" type="presParOf" srcId="{BE330F89-8C09-4C1D-9490-265D6595BC2A}" destId="{B6EB45F3-4DC7-4E81-9E73-ACAC2AA31421}" srcOrd="2" destOrd="0" presId="urn:microsoft.com/office/officeart/2005/8/layout/process1"/>
    <dgm:cxn modelId="{F75C2E8E-EFEB-5143-889C-FDE424083A9C}" type="presParOf" srcId="{BE330F89-8C09-4C1D-9490-265D6595BC2A}" destId="{1640D177-49BA-4DFF-9F90-5A7C55261DB7}" srcOrd="3" destOrd="0" presId="urn:microsoft.com/office/officeart/2005/8/layout/process1"/>
    <dgm:cxn modelId="{F963E29A-5A49-304D-8525-8278E0DEB07E}" type="presParOf" srcId="{1640D177-49BA-4DFF-9F90-5A7C55261DB7}" destId="{C73F74B6-D9BB-49BC-9B39-27034D03FECE}" srcOrd="0" destOrd="0" presId="urn:microsoft.com/office/officeart/2005/8/layout/process1"/>
    <dgm:cxn modelId="{48C84A09-CC92-F74B-98B1-0B72384CBD16}" type="presParOf" srcId="{BE330F89-8C09-4C1D-9490-265D6595BC2A}" destId="{AED4F300-94E1-4275-A76D-7ADC81FD4553}" srcOrd="4" destOrd="0" presId="urn:microsoft.com/office/officeart/2005/8/layout/process1"/>
    <dgm:cxn modelId="{CF55327A-3EC4-B04F-8880-E09F7B2ABB97}" type="presParOf" srcId="{BE330F89-8C09-4C1D-9490-265D6595BC2A}" destId="{9FC1B926-000E-4928-A1DE-C3A98D8CED7B}" srcOrd="5" destOrd="0" presId="urn:microsoft.com/office/officeart/2005/8/layout/process1"/>
    <dgm:cxn modelId="{21E3C700-8E4A-DD40-9309-ECBDC7B48452}" type="presParOf" srcId="{9FC1B926-000E-4928-A1DE-C3A98D8CED7B}" destId="{1E03E39A-71F1-404F-BAC5-FE08DD0F37C0}" srcOrd="0" destOrd="0" presId="urn:microsoft.com/office/officeart/2005/8/layout/process1"/>
    <dgm:cxn modelId="{9155F444-4AC7-5441-AB1E-087651A45147}" type="presParOf" srcId="{BE330F89-8C09-4C1D-9490-265D6595BC2A}" destId="{B65F9994-6387-4B73-9C7C-77D58DF6299D}" srcOrd="6" destOrd="0" presId="urn:microsoft.com/office/officeart/2005/8/layout/process1"/>
    <dgm:cxn modelId="{0849D1E0-BB57-294D-A19E-01FC244FA786}" type="presParOf" srcId="{BE330F89-8C09-4C1D-9490-265D6595BC2A}" destId="{EDB2DF01-2C9B-4C83-847A-172ABA2F3C6E}" srcOrd="7" destOrd="0" presId="urn:microsoft.com/office/officeart/2005/8/layout/process1"/>
    <dgm:cxn modelId="{4763BA70-11D5-5846-9CE5-843BF63A3C5C}" type="presParOf" srcId="{EDB2DF01-2C9B-4C83-847A-172ABA2F3C6E}" destId="{30A4DB69-3D08-48D2-B474-955A050AC7E7}" srcOrd="0" destOrd="0" presId="urn:microsoft.com/office/officeart/2005/8/layout/process1"/>
    <dgm:cxn modelId="{51FB033F-2AB3-2644-B1D4-A472F34C1C2B}" type="presParOf" srcId="{BE330F89-8C09-4C1D-9490-265D6595BC2A}" destId="{546D3AE1-4C1D-473A-8E99-CE5E182E240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0166D5-7EAB-4F38-80F7-97693E700A6D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</dgm:pt>
    <dgm:pt modelId="{D4B4C589-499A-4D3B-9C2D-D02D4DCCB0C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 model</a:t>
          </a:r>
          <a:endParaRPr lang="en-US" dirty="0"/>
        </a:p>
      </dgm:t>
    </dgm:pt>
    <dgm:pt modelId="{71ED7A5D-03B9-48BE-A923-22BA18826A57}" type="parTrans" cxnId="{7E558F55-50BA-434B-8165-5B18F9DF7500}">
      <dgm:prSet/>
      <dgm:spPr/>
      <dgm:t>
        <a:bodyPr/>
        <a:lstStyle/>
        <a:p>
          <a:endParaRPr lang="en-US"/>
        </a:p>
      </dgm:t>
    </dgm:pt>
    <dgm:pt modelId="{02AA270F-294F-4921-9C7A-0F6C0CF1E011}" type="sibTrans" cxnId="{7E558F55-50BA-434B-8165-5B18F9DF7500}">
      <dgm:prSet/>
      <dgm:spPr/>
      <dgm:t>
        <a:bodyPr/>
        <a:lstStyle/>
        <a:p>
          <a:endParaRPr lang="en-US"/>
        </a:p>
      </dgm:t>
    </dgm:pt>
    <dgm:pt modelId="{3C6E0DE1-D8C5-4CF6-BD65-31BDCE587B09}">
      <dgm:prSet phldrT="[Text]"/>
      <dgm:spPr>
        <a:solidFill>
          <a:srgbClr val="921F07"/>
        </a:solidFill>
      </dgm:spPr>
      <dgm:t>
        <a:bodyPr/>
        <a:lstStyle/>
        <a:p>
          <a:r>
            <a:rPr lang="en-US" dirty="0" smtClean="0"/>
            <a:t>Image</a:t>
          </a:r>
          <a:endParaRPr lang="en-US" dirty="0"/>
        </a:p>
      </dgm:t>
    </dgm:pt>
    <dgm:pt modelId="{89282A0A-D9B9-4619-9B6C-8941FDE5C176}" type="parTrans" cxnId="{4A913CB8-EB51-4502-983A-3FC1AD4A2527}">
      <dgm:prSet/>
      <dgm:spPr/>
      <dgm:t>
        <a:bodyPr/>
        <a:lstStyle/>
        <a:p>
          <a:endParaRPr lang="en-US"/>
        </a:p>
      </dgm:t>
    </dgm:pt>
    <dgm:pt modelId="{B97B8C30-090F-4718-A681-5A7C7466729A}" type="sibTrans" cxnId="{4A913CB8-EB51-4502-983A-3FC1AD4A2527}">
      <dgm:prSet/>
      <dgm:spPr/>
      <dgm:t>
        <a:bodyPr/>
        <a:lstStyle/>
        <a:p>
          <a:endParaRPr lang="en-US" dirty="0"/>
        </a:p>
      </dgm:t>
    </dgm:pt>
    <dgm:pt modelId="{0138FFA2-7A99-4419-961F-545EDBE663DC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ΔQ model</a:t>
          </a:r>
          <a:endParaRPr lang="en-US" dirty="0"/>
        </a:p>
      </dgm:t>
    </dgm:pt>
    <dgm:pt modelId="{94E09420-E6E4-4018-8BC6-BEE869771947}" type="parTrans" cxnId="{2D018975-0A6B-478D-9A10-E32232C7D392}">
      <dgm:prSet/>
      <dgm:spPr/>
      <dgm:t>
        <a:bodyPr/>
        <a:lstStyle/>
        <a:p>
          <a:endParaRPr lang="en-US"/>
        </a:p>
      </dgm:t>
    </dgm:pt>
    <dgm:pt modelId="{556C6755-77C6-407A-9230-76034B736730}" type="sibTrans" cxnId="{2D018975-0A6B-478D-9A10-E32232C7D392}">
      <dgm:prSet/>
      <dgm:spPr/>
      <dgm:t>
        <a:bodyPr/>
        <a:lstStyle/>
        <a:p>
          <a:endParaRPr lang="en-US"/>
        </a:p>
      </dgm:t>
    </dgm:pt>
    <dgm:pt modelId="{C0DDC719-BDD8-4F53-B59E-4D92D508F10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</a:t>
          </a:r>
          <a:r>
            <a:rPr lang="en-US" baseline="-25000" dirty="0" smtClean="0"/>
            <a:t>0</a:t>
          </a:r>
          <a:r>
            <a:rPr lang="en-US" dirty="0" smtClean="0"/>
            <a:t> model</a:t>
          </a:r>
          <a:endParaRPr lang="en-US" dirty="0"/>
        </a:p>
      </dgm:t>
    </dgm:pt>
    <dgm:pt modelId="{DAA3F318-F248-4C22-81D0-28CE693310CC}" type="parTrans" cxnId="{4496E3D8-5351-4BF1-ADE8-E99E3203FB6C}">
      <dgm:prSet/>
      <dgm:spPr/>
      <dgm:t>
        <a:bodyPr/>
        <a:lstStyle/>
        <a:p>
          <a:endParaRPr lang="en-US"/>
        </a:p>
      </dgm:t>
    </dgm:pt>
    <dgm:pt modelId="{8FC6B64F-FDDA-4127-ACEA-CA370FC7E921}" type="sibTrans" cxnId="{4496E3D8-5351-4BF1-ADE8-E99E3203FB6C}">
      <dgm:prSet/>
      <dgm:spPr/>
      <dgm:t>
        <a:bodyPr/>
        <a:lstStyle/>
        <a:p>
          <a:endParaRPr lang="en-US"/>
        </a:p>
      </dgm:t>
    </dgm:pt>
    <dgm:pt modelId="{868497BB-7126-48BF-B2D7-0675E5BC606A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Q effects</a:t>
          </a:r>
          <a:endParaRPr lang="en-US" dirty="0"/>
        </a:p>
      </dgm:t>
    </dgm:pt>
    <dgm:pt modelId="{C142BE42-C50E-47FA-936E-21B389584DEB}" type="sibTrans" cxnId="{8A2156BD-477A-400F-A875-1B51B15FD024}">
      <dgm:prSet/>
      <dgm:spPr/>
      <dgm:t>
        <a:bodyPr/>
        <a:lstStyle/>
        <a:p>
          <a:endParaRPr lang="en-US"/>
        </a:p>
      </dgm:t>
    </dgm:pt>
    <dgm:pt modelId="{4695D9D2-BC6C-4093-AA33-A92EC47A57FF}" type="parTrans" cxnId="{8A2156BD-477A-400F-A875-1B51B15FD024}">
      <dgm:prSet/>
      <dgm:spPr/>
      <dgm:t>
        <a:bodyPr/>
        <a:lstStyle/>
        <a:p>
          <a:endParaRPr lang="en-US"/>
        </a:p>
      </dgm:t>
    </dgm:pt>
    <dgm:pt modelId="{BE330F89-8C09-4C1D-9490-265D6595BC2A}" type="pres">
      <dgm:prSet presAssocID="{460166D5-7EAB-4F38-80F7-97693E700A6D}" presName="Name0" presStyleCnt="0">
        <dgm:presLayoutVars>
          <dgm:dir/>
          <dgm:resizeHandles val="exact"/>
        </dgm:presLayoutVars>
      </dgm:prSet>
      <dgm:spPr/>
    </dgm:pt>
    <dgm:pt modelId="{522C59AF-BE37-41AC-82E2-27132A311A7B}" type="pres">
      <dgm:prSet presAssocID="{C0DDC719-BDD8-4F53-B59E-4D92D508F1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53C1-17EE-45A2-8989-6CC24C98A297}" type="pres">
      <dgm:prSet presAssocID="{8FC6B64F-FDDA-4127-ACEA-CA370FC7E9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296D858-5C08-489B-97AC-4E56714B9EC2}" type="pres">
      <dgm:prSet presAssocID="{8FC6B64F-FDDA-4127-ACEA-CA370FC7E92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6EB45F3-4DC7-4E81-9E73-ACAC2AA31421}" type="pres">
      <dgm:prSet presAssocID="{D4B4C589-499A-4D3B-9C2D-D02D4DCCB0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0D177-49BA-4DFF-9F90-5A7C55261DB7}" type="pres">
      <dgm:prSet presAssocID="{02AA270F-294F-4921-9C7A-0F6C0CF1E01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73F74B6-D9BB-49BC-9B39-27034D03FECE}" type="pres">
      <dgm:prSet presAssocID="{02AA270F-294F-4921-9C7A-0F6C0CF1E01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D4F300-94E1-4275-A76D-7ADC81FD4553}" type="pres">
      <dgm:prSet presAssocID="{3C6E0DE1-D8C5-4CF6-BD65-31BDCE587B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1B926-000E-4928-A1DE-C3A98D8CED7B}" type="pres">
      <dgm:prSet presAssocID="{B97B8C30-090F-4718-A681-5A7C7466729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E03E39A-71F1-404F-BAC5-FE08DD0F37C0}" type="pres">
      <dgm:prSet presAssocID="{B97B8C30-090F-4718-A681-5A7C7466729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5F9994-6387-4B73-9C7C-77D58DF6299D}" type="pres">
      <dgm:prSet presAssocID="{868497BB-7126-48BF-B2D7-0675E5BC60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DF01-2C9B-4C83-847A-172ABA2F3C6E}" type="pres">
      <dgm:prSet presAssocID="{C142BE42-C50E-47FA-936E-21B389584DE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0A4DB69-3D08-48D2-B474-955A050AC7E7}" type="pres">
      <dgm:prSet presAssocID="{C142BE42-C50E-47FA-936E-21B389584DE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46D3AE1-4C1D-473A-8E99-CE5E182E2404}" type="pres">
      <dgm:prSet presAssocID="{0138FFA2-7A99-4419-961F-545EDBE663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D7FC35-0101-8B4B-AC95-4319A09D2E30}" type="presOf" srcId="{0138FFA2-7A99-4419-961F-545EDBE663DC}" destId="{546D3AE1-4C1D-473A-8E99-CE5E182E2404}" srcOrd="0" destOrd="0" presId="urn:microsoft.com/office/officeart/2005/8/layout/process1"/>
    <dgm:cxn modelId="{C2910FBB-5C18-6E44-8C3C-0D358CF807B6}" type="presOf" srcId="{C0DDC719-BDD8-4F53-B59E-4D92D508F102}" destId="{522C59AF-BE37-41AC-82E2-27132A311A7B}" srcOrd="0" destOrd="0" presId="urn:microsoft.com/office/officeart/2005/8/layout/process1"/>
    <dgm:cxn modelId="{2D018975-0A6B-478D-9A10-E32232C7D392}" srcId="{460166D5-7EAB-4F38-80F7-97693E700A6D}" destId="{0138FFA2-7A99-4419-961F-545EDBE663DC}" srcOrd="4" destOrd="0" parTransId="{94E09420-E6E4-4018-8BC6-BEE869771947}" sibTransId="{556C6755-77C6-407A-9230-76034B736730}"/>
    <dgm:cxn modelId="{9784D8AD-8CF4-A641-B18B-57691375FEBB}" type="presOf" srcId="{8FC6B64F-FDDA-4127-ACEA-CA370FC7E921}" destId="{7296D858-5C08-489B-97AC-4E56714B9EC2}" srcOrd="1" destOrd="0" presId="urn:microsoft.com/office/officeart/2005/8/layout/process1"/>
    <dgm:cxn modelId="{4A913CB8-EB51-4502-983A-3FC1AD4A2527}" srcId="{460166D5-7EAB-4F38-80F7-97693E700A6D}" destId="{3C6E0DE1-D8C5-4CF6-BD65-31BDCE587B09}" srcOrd="2" destOrd="0" parTransId="{89282A0A-D9B9-4619-9B6C-8941FDE5C176}" sibTransId="{B97B8C30-090F-4718-A681-5A7C7466729A}"/>
    <dgm:cxn modelId="{F857CD5A-20CA-D44F-9399-8BBE06058A80}" type="presOf" srcId="{B97B8C30-090F-4718-A681-5A7C7466729A}" destId="{1E03E39A-71F1-404F-BAC5-FE08DD0F37C0}" srcOrd="1" destOrd="0" presId="urn:microsoft.com/office/officeart/2005/8/layout/process1"/>
    <dgm:cxn modelId="{9FB5AA33-87F6-3F4A-80DE-D4A79AE5C2FD}" type="presOf" srcId="{3C6E0DE1-D8C5-4CF6-BD65-31BDCE587B09}" destId="{AED4F300-94E1-4275-A76D-7ADC81FD4553}" srcOrd="0" destOrd="0" presId="urn:microsoft.com/office/officeart/2005/8/layout/process1"/>
    <dgm:cxn modelId="{4DF3739D-ED1A-9149-9AFA-738097F3572E}" type="presOf" srcId="{868497BB-7126-48BF-B2D7-0675E5BC606A}" destId="{B65F9994-6387-4B73-9C7C-77D58DF6299D}" srcOrd="0" destOrd="0" presId="urn:microsoft.com/office/officeart/2005/8/layout/process1"/>
    <dgm:cxn modelId="{AA89C344-23F2-384D-8D7C-E10275A0F5D7}" type="presOf" srcId="{D4B4C589-499A-4D3B-9C2D-D02D4DCCB0CB}" destId="{B6EB45F3-4DC7-4E81-9E73-ACAC2AA31421}" srcOrd="0" destOrd="0" presId="urn:microsoft.com/office/officeart/2005/8/layout/process1"/>
    <dgm:cxn modelId="{FB3F8721-DFF6-0243-A71C-069565EE0073}" type="presOf" srcId="{02AA270F-294F-4921-9C7A-0F6C0CF1E011}" destId="{1640D177-49BA-4DFF-9F90-5A7C55261DB7}" srcOrd="0" destOrd="0" presId="urn:microsoft.com/office/officeart/2005/8/layout/process1"/>
    <dgm:cxn modelId="{72D84583-CB09-3446-8296-B1A22A7326BF}" type="presOf" srcId="{8FC6B64F-FDDA-4127-ACEA-CA370FC7E921}" destId="{88D853C1-17EE-45A2-8989-6CC24C98A297}" srcOrd="0" destOrd="0" presId="urn:microsoft.com/office/officeart/2005/8/layout/process1"/>
    <dgm:cxn modelId="{0527EAA8-7534-CB45-AFA8-C2C6CB769315}" type="presOf" srcId="{B97B8C30-090F-4718-A681-5A7C7466729A}" destId="{9FC1B926-000E-4928-A1DE-C3A98D8CED7B}" srcOrd="0" destOrd="0" presId="urn:microsoft.com/office/officeart/2005/8/layout/process1"/>
    <dgm:cxn modelId="{328C93A6-DA53-8545-8DA9-82151311A66F}" type="presOf" srcId="{460166D5-7EAB-4F38-80F7-97693E700A6D}" destId="{BE330F89-8C09-4C1D-9490-265D6595BC2A}" srcOrd="0" destOrd="0" presId="urn:microsoft.com/office/officeart/2005/8/layout/process1"/>
    <dgm:cxn modelId="{4496E3D8-5351-4BF1-ADE8-E99E3203FB6C}" srcId="{460166D5-7EAB-4F38-80F7-97693E700A6D}" destId="{C0DDC719-BDD8-4F53-B59E-4D92D508F102}" srcOrd="0" destOrd="0" parTransId="{DAA3F318-F248-4C22-81D0-28CE693310CC}" sibTransId="{8FC6B64F-FDDA-4127-ACEA-CA370FC7E921}"/>
    <dgm:cxn modelId="{7E558F55-50BA-434B-8165-5B18F9DF7500}" srcId="{460166D5-7EAB-4F38-80F7-97693E700A6D}" destId="{D4B4C589-499A-4D3B-9C2D-D02D4DCCB0CB}" srcOrd="1" destOrd="0" parTransId="{71ED7A5D-03B9-48BE-A923-22BA18826A57}" sibTransId="{02AA270F-294F-4921-9C7A-0F6C0CF1E011}"/>
    <dgm:cxn modelId="{8A2156BD-477A-400F-A875-1B51B15FD024}" srcId="{460166D5-7EAB-4F38-80F7-97693E700A6D}" destId="{868497BB-7126-48BF-B2D7-0675E5BC606A}" srcOrd="3" destOrd="0" parTransId="{4695D9D2-BC6C-4093-AA33-A92EC47A57FF}" sibTransId="{C142BE42-C50E-47FA-936E-21B389584DEB}"/>
    <dgm:cxn modelId="{AFFCE620-9127-E64B-B446-083C0C65276F}" type="presOf" srcId="{C142BE42-C50E-47FA-936E-21B389584DEB}" destId="{30A4DB69-3D08-48D2-B474-955A050AC7E7}" srcOrd="1" destOrd="0" presId="urn:microsoft.com/office/officeart/2005/8/layout/process1"/>
    <dgm:cxn modelId="{166BCEC9-5AB3-4F4E-B7CE-78EC7EDF1A98}" type="presOf" srcId="{C142BE42-C50E-47FA-936E-21B389584DEB}" destId="{EDB2DF01-2C9B-4C83-847A-172ABA2F3C6E}" srcOrd="0" destOrd="0" presId="urn:microsoft.com/office/officeart/2005/8/layout/process1"/>
    <dgm:cxn modelId="{F0147431-681B-EF48-A2E3-8102EC23466C}" type="presOf" srcId="{02AA270F-294F-4921-9C7A-0F6C0CF1E011}" destId="{C73F74B6-D9BB-49BC-9B39-27034D03FECE}" srcOrd="1" destOrd="0" presId="urn:microsoft.com/office/officeart/2005/8/layout/process1"/>
    <dgm:cxn modelId="{47BBE552-641B-8545-954B-B3485196F3FB}" type="presParOf" srcId="{BE330F89-8C09-4C1D-9490-265D6595BC2A}" destId="{522C59AF-BE37-41AC-82E2-27132A311A7B}" srcOrd="0" destOrd="0" presId="urn:microsoft.com/office/officeart/2005/8/layout/process1"/>
    <dgm:cxn modelId="{9A74F12F-90B5-3D4E-9981-2C12098DBFC7}" type="presParOf" srcId="{BE330F89-8C09-4C1D-9490-265D6595BC2A}" destId="{88D853C1-17EE-45A2-8989-6CC24C98A297}" srcOrd="1" destOrd="0" presId="urn:microsoft.com/office/officeart/2005/8/layout/process1"/>
    <dgm:cxn modelId="{B4C4D533-2BEF-9C46-8424-1BD3301B9F28}" type="presParOf" srcId="{88D853C1-17EE-45A2-8989-6CC24C98A297}" destId="{7296D858-5C08-489B-97AC-4E56714B9EC2}" srcOrd="0" destOrd="0" presId="urn:microsoft.com/office/officeart/2005/8/layout/process1"/>
    <dgm:cxn modelId="{FD1A8DEA-82FF-DF43-AFDE-687C41429D56}" type="presParOf" srcId="{BE330F89-8C09-4C1D-9490-265D6595BC2A}" destId="{B6EB45F3-4DC7-4E81-9E73-ACAC2AA31421}" srcOrd="2" destOrd="0" presId="urn:microsoft.com/office/officeart/2005/8/layout/process1"/>
    <dgm:cxn modelId="{2576836D-19B5-7D4B-8B9B-5CF4825E75EA}" type="presParOf" srcId="{BE330F89-8C09-4C1D-9490-265D6595BC2A}" destId="{1640D177-49BA-4DFF-9F90-5A7C55261DB7}" srcOrd="3" destOrd="0" presId="urn:microsoft.com/office/officeart/2005/8/layout/process1"/>
    <dgm:cxn modelId="{E124EAE0-7034-1544-B92B-6845E3F761D4}" type="presParOf" srcId="{1640D177-49BA-4DFF-9F90-5A7C55261DB7}" destId="{C73F74B6-D9BB-49BC-9B39-27034D03FECE}" srcOrd="0" destOrd="0" presId="urn:microsoft.com/office/officeart/2005/8/layout/process1"/>
    <dgm:cxn modelId="{C0BE6552-8F4E-1243-B583-DC0E2CD87478}" type="presParOf" srcId="{BE330F89-8C09-4C1D-9490-265D6595BC2A}" destId="{AED4F300-94E1-4275-A76D-7ADC81FD4553}" srcOrd="4" destOrd="0" presId="urn:microsoft.com/office/officeart/2005/8/layout/process1"/>
    <dgm:cxn modelId="{1A6988E8-6FC1-0D4E-8626-CEF1E7833A1B}" type="presParOf" srcId="{BE330F89-8C09-4C1D-9490-265D6595BC2A}" destId="{9FC1B926-000E-4928-A1DE-C3A98D8CED7B}" srcOrd="5" destOrd="0" presId="urn:microsoft.com/office/officeart/2005/8/layout/process1"/>
    <dgm:cxn modelId="{7302C2A9-2016-B046-9902-E51FDBB17240}" type="presParOf" srcId="{9FC1B926-000E-4928-A1DE-C3A98D8CED7B}" destId="{1E03E39A-71F1-404F-BAC5-FE08DD0F37C0}" srcOrd="0" destOrd="0" presId="urn:microsoft.com/office/officeart/2005/8/layout/process1"/>
    <dgm:cxn modelId="{5BC5E4FF-4F43-4B4F-B2FC-13ABF40861E6}" type="presParOf" srcId="{BE330F89-8C09-4C1D-9490-265D6595BC2A}" destId="{B65F9994-6387-4B73-9C7C-77D58DF6299D}" srcOrd="6" destOrd="0" presId="urn:microsoft.com/office/officeart/2005/8/layout/process1"/>
    <dgm:cxn modelId="{9AF2CD94-A70F-D74D-AA2B-6263617A89CA}" type="presParOf" srcId="{BE330F89-8C09-4C1D-9490-265D6595BC2A}" destId="{EDB2DF01-2C9B-4C83-847A-172ABA2F3C6E}" srcOrd="7" destOrd="0" presId="urn:microsoft.com/office/officeart/2005/8/layout/process1"/>
    <dgm:cxn modelId="{C0E42011-E9E6-B849-B691-15180FAABBFD}" type="presParOf" srcId="{EDB2DF01-2C9B-4C83-847A-172ABA2F3C6E}" destId="{30A4DB69-3D08-48D2-B474-955A050AC7E7}" srcOrd="0" destOrd="0" presId="urn:microsoft.com/office/officeart/2005/8/layout/process1"/>
    <dgm:cxn modelId="{15CA5653-F461-BC43-A90A-528E1818069D}" type="presParOf" srcId="{BE330F89-8C09-4C1D-9490-265D6595BC2A}" destId="{546D3AE1-4C1D-473A-8E99-CE5E182E240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C59AF-BE37-41AC-82E2-27132A311A7B}">
      <dsp:nvSpPr>
        <dsp:cNvPr id="0" name=""/>
        <dsp:cNvSpPr/>
      </dsp:nvSpPr>
      <dsp:spPr>
        <a:xfrm>
          <a:off x="3556" y="248996"/>
          <a:ext cx="1102475" cy="661485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</a:t>
          </a:r>
          <a:r>
            <a:rPr lang="en-US" sz="1800" kern="1200" baseline="-25000" dirty="0" smtClean="0"/>
            <a:t>0</a:t>
          </a:r>
          <a:r>
            <a:rPr lang="en-US" sz="1800" kern="1200" dirty="0" smtClean="0"/>
            <a:t> model</a:t>
          </a:r>
          <a:endParaRPr lang="en-US" sz="1800" kern="1200" dirty="0"/>
        </a:p>
      </dsp:txBody>
      <dsp:txXfrm>
        <a:off x="22930" y="268370"/>
        <a:ext cx="1063727" cy="622737"/>
      </dsp:txXfrm>
    </dsp:sp>
    <dsp:sp modelId="{88D853C1-17EE-45A2-8989-6CC24C98A297}">
      <dsp:nvSpPr>
        <dsp:cNvPr id="0" name=""/>
        <dsp:cNvSpPr/>
      </dsp:nvSpPr>
      <dsp:spPr>
        <a:xfrm>
          <a:off x="1216279" y="443032"/>
          <a:ext cx="233724" cy="273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16279" y="497715"/>
        <a:ext cx="163607" cy="164047"/>
      </dsp:txXfrm>
    </dsp:sp>
    <dsp:sp modelId="{B6EB45F3-4DC7-4E81-9E73-ACAC2AA31421}">
      <dsp:nvSpPr>
        <dsp:cNvPr id="0" name=""/>
        <dsp:cNvSpPr/>
      </dsp:nvSpPr>
      <dsp:spPr>
        <a:xfrm>
          <a:off x="1547021" y="248996"/>
          <a:ext cx="1102475" cy="661485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 model</a:t>
          </a:r>
          <a:endParaRPr lang="en-US" sz="1800" kern="1200" dirty="0"/>
        </a:p>
      </dsp:txBody>
      <dsp:txXfrm>
        <a:off x="1566395" y="268370"/>
        <a:ext cx="1063727" cy="622737"/>
      </dsp:txXfrm>
    </dsp:sp>
    <dsp:sp modelId="{1640D177-49BA-4DFF-9F90-5A7C55261DB7}">
      <dsp:nvSpPr>
        <dsp:cNvPr id="0" name=""/>
        <dsp:cNvSpPr/>
      </dsp:nvSpPr>
      <dsp:spPr>
        <a:xfrm>
          <a:off x="2759744" y="443032"/>
          <a:ext cx="233724" cy="27341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759744" y="497715"/>
        <a:ext cx="163607" cy="164047"/>
      </dsp:txXfrm>
    </dsp:sp>
    <dsp:sp modelId="{AED4F300-94E1-4275-A76D-7ADC81FD4553}">
      <dsp:nvSpPr>
        <dsp:cNvPr id="0" name=""/>
        <dsp:cNvSpPr/>
      </dsp:nvSpPr>
      <dsp:spPr>
        <a:xfrm>
          <a:off x="3090487" y="248996"/>
          <a:ext cx="1102475" cy="66148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Image</a:t>
          </a:r>
          <a:endParaRPr lang="en-US" sz="1800" kern="1200" dirty="0"/>
        </a:p>
      </dsp:txBody>
      <dsp:txXfrm>
        <a:off x="3109861" y="268370"/>
        <a:ext cx="1063727" cy="622737"/>
      </dsp:txXfrm>
    </dsp:sp>
    <dsp:sp modelId="{9FC1B926-000E-4928-A1DE-C3A98D8CED7B}">
      <dsp:nvSpPr>
        <dsp:cNvPr id="0" name=""/>
        <dsp:cNvSpPr/>
      </dsp:nvSpPr>
      <dsp:spPr>
        <a:xfrm>
          <a:off x="4303210" y="443032"/>
          <a:ext cx="233724" cy="27341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03210" y="497715"/>
        <a:ext cx="163607" cy="164047"/>
      </dsp:txXfrm>
    </dsp:sp>
    <dsp:sp modelId="{B65F9994-6387-4B73-9C7C-77D58DF6299D}">
      <dsp:nvSpPr>
        <dsp:cNvPr id="0" name=""/>
        <dsp:cNvSpPr/>
      </dsp:nvSpPr>
      <dsp:spPr>
        <a:xfrm>
          <a:off x="4633952" y="248996"/>
          <a:ext cx="1102475" cy="66148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 effects</a:t>
          </a:r>
          <a:endParaRPr lang="en-US" sz="1800" kern="1200" dirty="0"/>
        </a:p>
      </dsp:txBody>
      <dsp:txXfrm>
        <a:off x="4653326" y="268370"/>
        <a:ext cx="1063727" cy="622737"/>
      </dsp:txXfrm>
    </dsp:sp>
    <dsp:sp modelId="{EDB2DF01-2C9B-4C83-847A-172ABA2F3C6E}">
      <dsp:nvSpPr>
        <dsp:cNvPr id="0" name=""/>
        <dsp:cNvSpPr/>
      </dsp:nvSpPr>
      <dsp:spPr>
        <a:xfrm>
          <a:off x="5846675" y="443032"/>
          <a:ext cx="233724" cy="27341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846675" y="497715"/>
        <a:ext cx="163607" cy="164047"/>
      </dsp:txXfrm>
    </dsp:sp>
    <dsp:sp modelId="{546D3AE1-4C1D-473A-8E99-CE5E182E2404}">
      <dsp:nvSpPr>
        <dsp:cNvPr id="0" name=""/>
        <dsp:cNvSpPr/>
      </dsp:nvSpPr>
      <dsp:spPr>
        <a:xfrm>
          <a:off x="6177418" y="248996"/>
          <a:ext cx="1102475" cy="66148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ΔQ model</a:t>
          </a:r>
          <a:endParaRPr lang="en-US" sz="1800" kern="1200" dirty="0"/>
        </a:p>
      </dsp:txBody>
      <dsp:txXfrm>
        <a:off x="6196792" y="268370"/>
        <a:ext cx="1063727" cy="622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C460-9B6B-D846-983A-D3985F06A235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DCD3-A32C-D045-AD8D-D276BF802280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051B8-25D1-4245-B821-834278A8DC4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74B4-41C6-4C49-A6CE-372385E28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1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Much improved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not perfect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Diving wave  creates the artifacts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Upper salt body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Say:</a:t>
            </a:r>
          </a:p>
          <a:p>
            <a:r>
              <a:rPr lang="en-US" dirty="0" err="1" smtClean="0"/>
              <a:t>walkyou</a:t>
            </a:r>
            <a:r>
              <a:rPr lang="en-US" dirty="0" smtClean="0"/>
              <a:t> through</a:t>
            </a:r>
            <a:r>
              <a:rPr lang="en-US" baseline="0" dirty="0" smtClean="0"/>
              <a:t> the workflow, where the two way come in and how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it does not have to be correct;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usually use the constant value for the initial model; most of the real case, we assume the initial model is non-attenuating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Log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compensate the Q effects on the image. If the current Q model is incorrect, the image will be either under or over compensation,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9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not well recorded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not well recorded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12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not well recorded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50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not well recorded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7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not well recorded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0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8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Much improved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not perfect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Diving wave  creates the artifacts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Upper salt body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6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Artifacts;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Move up: high</a:t>
            </a:r>
            <a:r>
              <a:rPr lang="en-US" baseline="0" dirty="0" smtClean="0"/>
              <a:t> frequency as reference; low frequency travels slower; if not compensate the velocity error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can also tell the weak updates from the artifacts here.</a:t>
            </a:r>
          </a:p>
          <a:p>
            <a:r>
              <a:rPr lang="en-US" baseline="0" dirty="0" smtClean="0"/>
              <a:t>Other region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9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9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generate</a:t>
            </a:r>
            <a:r>
              <a:rPr lang="en-US" baseline="0" dirty="0" smtClean="0"/>
              <a:t> an accurate image and to perform tomography.</a:t>
            </a:r>
            <a:endParaRPr lang="en-US" dirty="0" smtClean="0"/>
          </a:p>
          <a:p>
            <a:r>
              <a:rPr lang="en-US" dirty="0" smtClean="0"/>
              <a:t>Two equation we can rely on to compute wave</a:t>
            </a:r>
            <a:r>
              <a:rPr lang="en-US" baseline="0" dirty="0" smtClean="0"/>
              <a:t> equation; for the image: RTM</a:t>
            </a:r>
          </a:p>
          <a:p>
            <a:r>
              <a:rPr lang="en-US" baseline="0" dirty="0" smtClean="0"/>
              <a:t>Past year: one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5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generate</a:t>
            </a:r>
            <a:r>
              <a:rPr lang="en-US" baseline="0" dirty="0" smtClean="0"/>
              <a:t> an accurate image and to perform tomography.</a:t>
            </a:r>
            <a:endParaRPr lang="en-US" dirty="0" smtClean="0"/>
          </a:p>
          <a:p>
            <a:r>
              <a:rPr lang="en-US" dirty="0" smtClean="0"/>
              <a:t>Two equation we can rely on to compute wave</a:t>
            </a:r>
            <a:r>
              <a:rPr lang="en-US" baseline="0" dirty="0" smtClean="0"/>
              <a:t> equation; for the image: RTM</a:t>
            </a:r>
          </a:p>
          <a:p>
            <a:r>
              <a:rPr lang="en-US" baseline="0" dirty="0" smtClean="0"/>
              <a:t>Past year: one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generate</a:t>
            </a:r>
            <a:r>
              <a:rPr lang="en-US" baseline="0" dirty="0" smtClean="0"/>
              <a:t> an accurate image and to perform tomography.</a:t>
            </a:r>
            <a:endParaRPr lang="en-US" dirty="0" smtClean="0"/>
          </a:p>
          <a:p>
            <a:r>
              <a:rPr lang="en-US" dirty="0" smtClean="0"/>
              <a:t>Two equation we can rely on to compute wave</a:t>
            </a:r>
            <a:r>
              <a:rPr lang="en-US" baseline="0" dirty="0" smtClean="0"/>
              <a:t> equation; for the image: RTM</a:t>
            </a:r>
          </a:p>
          <a:p>
            <a:r>
              <a:rPr lang="en-US" baseline="0" dirty="0" smtClean="0"/>
              <a:t>Past year: one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6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generate</a:t>
            </a:r>
            <a:r>
              <a:rPr lang="en-US" baseline="0" dirty="0" smtClean="0"/>
              <a:t> an accurate image and to perform tomography.</a:t>
            </a:r>
            <a:endParaRPr lang="en-US" dirty="0" smtClean="0"/>
          </a:p>
          <a:p>
            <a:r>
              <a:rPr lang="en-US" dirty="0" smtClean="0"/>
              <a:t>Two equation we can rely on to compute wave</a:t>
            </a:r>
            <a:r>
              <a:rPr lang="en-US" baseline="0" dirty="0" smtClean="0"/>
              <a:t> equation; for the image: RTM</a:t>
            </a:r>
          </a:p>
          <a:p>
            <a:r>
              <a:rPr lang="en-US" baseline="0" dirty="0" smtClean="0"/>
              <a:t>Past year: one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79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 two way better present the overturned</a:t>
            </a:r>
            <a:r>
              <a:rPr lang="en-US" baseline="0" dirty="0" smtClean="0"/>
              <a:t> wave, </a:t>
            </a:r>
            <a:r>
              <a:rPr lang="en-US" baseline="0" dirty="0" err="1" smtClean="0"/>
              <a:t>benifet</a:t>
            </a:r>
            <a:r>
              <a:rPr lang="en-US" baseline="0" dirty="0" smtClean="0"/>
              <a:t> both migration and tomography. </a:t>
            </a:r>
            <a:r>
              <a:rPr lang="en-US" dirty="0" smtClean="0"/>
              <a:t>Therefore, use two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1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438840"/>
            <a:ext cx="7583488" cy="1102519"/>
          </a:xfrm>
        </p:spPr>
        <p:txBody>
          <a:bodyPr anchor="b" anchorCtr="0"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72" y="2608730"/>
            <a:ext cx="7583487" cy="131445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7988"/>
            <a:ext cx="9144000" cy="937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3362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943291" y="2508179"/>
            <a:ext cx="5141373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05740"/>
            <a:ext cx="3959352" cy="126873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198682"/>
            <a:ext cx="3959352" cy="4746140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478101"/>
            <a:ext cx="3959352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4767264"/>
            <a:ext cx="1627632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4767264"/>
            <a:ext cx="1892808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4303597"/>
            <a:ext cx="758952" cy="432054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28950"/>
            <a:ext cx="7620000" cy="74295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198882"/>
            <a:ext cx="8458200" cy="2772918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781990"/>
            <a:ext cx="7620000" cy="847165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94"/>
            <a:ext cx="9144000" cy="93762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069043"/>
            <a:ext cx="9144000" cy="4074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3362"/>
            <a:ext cx="77981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342901"/>
            <a:ext cx="1219200" cy="4251722"/>
          </a:xfrm>
        </p:spPr>
        <p:txBody>
          <a:bodyPr vert="eaVer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71" y="342901"/>
            <a:ext cx="6383337" cy="425172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4767264"/>
            <a:ext cx="1066800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5278162" y="2508179"/>
            <a:ext cx="5141373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05" y="229939"/>
            <a:ext cx="8194524" cy="31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5061" y="597178"/>
            <a:ext cx="4113892" cy="3997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4105" y="597175"/>
            <a:ext cx="4115405" cy="1944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4105" y="2648770"/>
            <a:ext cx="4115405" cy="19455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8857" y="4876727"/>
            <a:ext cx="5911548" cy="205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157989" y="4885660"/>
            <a:ext cx="1280583" cy="257845"/>
          </a:xfrm>
        </p:spPr>
        <p:txBody>
          <a:bodyPr/>
          <a:lstStyle>
            <a:lvl1pPr>
              <a:defRPr smtClean="0"/>
            </a:lvl1pPr>
          </a:lstStyle>
          <a:p>
            <a:fld id="{66A7714E-5D9F-324C-AB51-7C7E9BF4D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157"/>
            <a:ext cx="9144000" cy="45719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 userDrawn="1"/>
        </p:nvPicPr>
        <p:blipFill>
          <a:blip r:embed="rId3"/>
          <a:srcRect t="23333"/>
          <a:stretch>
            <a:fillRect/>
          </a:stretch>
        </p:blipFill>
        <p:spPr>
          <a:xfrm>
            <a:off x="0" y="777876"/>
            <a:ext cx="9144000" cy="436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-111125"/>
            <a:ext cx="7583488" cy="1021976"/>
          </a:xfrm>
        </p:spPr>
        <p:txBody>
          <a:bodyPr/>
          <a:lstStyle>
            <a:lvl1pPr>
              <a:defRPr sz="3200">
                <a:latin typeface="Arial Black"/>
                <a:cs typeface="Arial Black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591815"/>
            <a:ext cx="7583488" cy="1102519"/>
          </a:xfrm>
        </p:spPr>
        <p:txBody>
          <a:bodyPr anchor="ctr" anchorCtr="0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72" y="3543305"/>
            <a:ext cx="7583487" cy="1038785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7988"/>
            <a:ext cx="9144000" cy="93762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80" y="1923068"/>
            <a:ext cx="1789259" cy="1297373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5238"/>
            <a:ext cx="9144000" cy="93762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3429000"/>
            <a:ext cx="9144000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2" y="2228851"/>
            <a:ext cx="7583487" cy="102155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72" y="3543304"/>
            <a:ext cx="7583487" cy="1048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94"/>
            <a:ext cx="9144000" cy="93762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069043"/>
            <a:ext cx="9144000" cy="4074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7069"/>
            <a:ext cx="7583488" cy="96237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371601"/>
            <a:ext cx="3566160" cy="32230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371601"/>
            <a:ext cx="3566160" cy="32230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94"/>
            <a:ext cx="9144000" cy="93762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069043"/>
            <a:ext cx="9144000" cy="4074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7069"/>
            <a:ext cx="7583488" cy="9623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143000"/>
            <a:ext cx="3566160" cy="62865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1795186"/>
            <a:ext cx="3566160" cy="27994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143000"/>
            <a:ext cx="3566160" cy="62865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1795186"/>
            <a:ext cx="3566160" cy="27994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94"/>
            <a:ext cx="9144000" cy="93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085851"/>
            <a:ext cx="9144000" cy="406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3362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04789"/>
            <a:ext cx="3962400" cy="1267666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04792"/>
            <a:ext cx="3959352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481332"/>
            <a:ext cx="3962400" cy="2400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4767264"/>
            <a:ext cx="1622612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53" y="4767264"/>
            <a:ext cx="1891553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4311257"/>
            <a:ext cx="762000" cy="432197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943291" y="2508179"/>
            <a:ext cx="5141373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47069"/>
            <a:ext cx="7583488" cy="96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371601"/>
            <a:ext cx="7583488" cy="3223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4767264"/>
            <a:ext cx="60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d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oleObject" Target="../embeddings/oleObject9.bin"/><Relationship Id="rId4" Type="http://schemas.openxmlformats.org/officeDocument/2006/relationships/diagramLayout" Target="../diagrams/layout5.xml"/><Relationship Id="rId9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2.pd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Image-based Q tomography using two-way </a:t>
            </a:r>
            <a:r>
              <a:rPr lang="en-US" sz="3600" b="1" dirty="0" err="1"/>
              <a:t>wavefield</a:t>
            </a:r>
            <a:r>
              <a:rPr lang="en-US" sz="3600" b="1" dirty="0"/>
              <a:t>-continuation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Yi Shen and </a:t>
            </a:r>
            <a:r>
              <a:rPr lang="en-US" sz="2600" b="1" dirty="0" err="1" smtClean="0"/>
              <a:t>Tieyuan</a:t>
            </a:r>
            <a:r>
              <a:rPr lang="en-US" sz="2600" b="1" dirty="0" smtClean="0"/>
              <a:t> Zhu</a:t>
            </a:r>
          </a:p>
          <a:p>
            <a:r>
              <a:rPr lang="en-US" sz="2600" b="1" dirty="0" smtClean="0"/>
              <a:t>SEP158 -- P164-174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646" y="4417865"/>
            <a:ext cx="782014" cy="538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3692" y="4542171"/>
            <a:ext cx="45197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00" dirty="0" smtClean="0">
                <a:solidFill>
                  <a:srgbClr val="AD1112"/>
                </a:solidFill>
              </a:rPr>
              <a:t>Stanford Exploration Project</a:t>
            </a:r>
            <a:endParaRPr lang="en-US" sz="2100" dirty="0">
              <a:solidFill>
                <a:srgbClr val="AD11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bp.q.rtm.pdf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736" y="109728"/>
            <a:ext cx="8869680" cy="465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657" y="602130"/>
            <a:ext cx="30504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Inverted Q model using two-way</a:t>
            </a:r>
          </a:p>
          <a:p>
            <a:endParaRPr lang="en-US" sz="2600" dirty="0"/>
          </a:p>
        </p:txBody>
      </p:sp>
      <p:pic>
        <p:nvPicPr>
          <p:cNvPr id="7" name="Picture 6" descr="Screen shot 2015-02-24 at 4.16.2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948" y="3635375"/>
            <a:ext cx="1674811" cy="1131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7839" y="4428710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True Q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57387" y="2222678"/>
            <a:ext cx="2964198" cy="1285033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013361"/>
              </p:ext>
            </p:extLst>
          </p:nvPr>
        </p:nvGraphicFramePr>
        <p:xfrm>
          <a:off x="927771" y="436564"/>
          <a:ext cx="7283450" cy="115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800771" y="2262190"/>
            <a:ext cx="33186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2"/>
                </a:solidFill>
              </a:rPr>
              <a:t>Q</a:t>
            </a:r>
            <a:r>
              <a:rPr lang="en-US" sz="2600" b="1" baseline="-25000" dirty="0" smtClean="0">
                <a:solidFill>
                  <a:schemeClr val="bg2"/>
                </a:solidFill>
              </a:rPr>
              <a:t>0</a:t>
            </a:r>
            <a:r>
              <a:rPr lang="en-US" sz="2600" b="1" dirty="0" smtClean="0">
                <a:solidFill>
                  <a:schemeClr val="bg2"/>
                </a:solidFill>
              </a:rPr>
              <a:t> model (Q=10,000)</a:t>
            </a:r>
            <a:endParaRPr lang="en-US" sz="26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68161" y="2262190"/>
            <a:ext cx="22236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2"/>
                </a:solidFill>
              </a:rPr>
              <a:t>True Q model</a:t>
            </a:r>
            <a:endParaRPr lang="en-US" sz="2600" b="1" dirty="0">
              <a:solidFill>
                <a:schemeClr val="bg2"/>
              </a:solidFill>
            </a:endParaRPr>
          </a:p>
        </p:txBody>
      </p:sp>
      <p:sp>
        <p:nvSpPr>
          <p:cNvPr id="16" name="Not Equal 15"/>
          <p:cNvSpPr/>
          <p:nvPr/>
        </p:nvSpPr>
        <p:spPr bwMode="auto">
          <a:xfrm>
            <a:off x="4264696" y="2361943"/>
            <a:ext cx="609600" cy="329184"/>
          </a:xfrm>
          <a:prstGeom prst="mathNotEqual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  <a:tab pos="1657350" algn="l"/>
                <a:tab pos="2514600" algn="l"/>
              </a:tabLst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Univers 45 Light" charset="0"/>
              <a:ea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970465" y="1731687"/>
            <a:ext cx="551055" cy="1588"/>
          </a:xfrm>
          <a:prstGeom prst="straightConnector1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341320"/>
              </p:ext>
            </p:extLst>
          </p:nvPr>
        </p:nvGraphicFramePr>
        <p:xfrm>
          <a:off x="927771" y="436564"/>
          <a:ext cx="7283450" cy="115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277569" y="1920459"/>
            <a:ext cx="5519460" cy="49244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1"/>
            <a:r>
              <a:rPr lang="en-US" sz="2600" b="1" dirty="0" err="1" smtClean="0">
                <a:solidFill>
                  <a:schemeClr val="bg1"/>
                </a:solidFill>
              </a:rPr>
              <a:t>Wavefield</a:t>
            </a:r>
            <a:r>
              <a:rPr lang="en-US" sz="2600" b="1" dirty="0" smtClean="0">
                <a:solidFill>
                  <a:schemeClr val="bg1"/>
                </a:solidFill>
              </a:rPr>
              <a:t>-continuation Q migration</a:t>
            </a:r>
            <a:endParaRPr lang="en-US" sz="2600" b="1" dirty="0" smtClean="0">
              <a:solidFill>
                <a:schemeClr val="bg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831167" y="1308005"/>
            <a:ext cx="0" cy="576072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>
            <a:off x="3686360" y="684569"/>
            <a:ext cx="289624" cy="1588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3423785" y="98911"/>
            <a:ext cx="813175" cy="417684"/>
            <a:chOff x="3090487" y="233492"/>
            <a:chExt cx="1102475" cy="6924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3090487" y="233492"/>
              <a:ext cx="1102475" cy="692492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110769" y="253774"/>
              <a:ext cx="1061911" cy="6519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data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9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496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174750"/>
            <a:ext cx="5067300" cy="10541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496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4" y="3167064"/>
            <a:ext cx="4595813" cy="123983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82359" y="4514850"/>
            <a:ext cx="24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(Zhu &amp;  Harris, 2013)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0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496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174750"/>
            <a:ext cx="5067300" cy="10541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496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4" y="3167064"/>
            <a:ext cx="4595813" cy="123983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82359" y="4514850"/>
            <a:ext cx="24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(Zhu &amp;  Harris, 2013)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30817" y="2498176"/>
            <a:ext cx="1601421" cy="3684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dispersion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319541" y="2190642"/>
            <a:ext cx="614673" cy="158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0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496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174750"/>
            <a:ext cx="5067300" cy="10541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496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4" y="3167064"/>
            <a:ext cx="4595813" cy="123983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82359" y="4514850"/>
            <a:ext cx="24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(Zhu &amp;  Harris, 2013)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6569" y="2540336"/>
            <a:ext cx="1601421" cy="3684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absorption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205288" y="2232802"/>
            <a:ext cx="614673" cy="158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0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496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174750"/>
            <a:ext cx="5067300" cy="10541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496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4" y="3167064"/>
            <a:ext cx="4595813" cy="123983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82359" y="4514850"/>
            <a:ext cx="24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(Zhu &amp;  Harris, 2013)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6569" y="2540336"/>
            <a:ext cx="1601421" cy="3684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absorption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205288" y="2232802"/>
            <a:ext cx="614673" cy="158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4" y="2416331"/>
            <a:ext cx="2480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Low-pass filter</a:t>
            </a:r>
            <a:endParaRPr lang="en-US" sz="2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0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4965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0" y="1174750"/>
            <a:ext cx="5067300" cy="10541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4965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1504" y="3167064"/>
            <a:ext cx="4595813" cy="123983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82359" y="4514850"/>
            <a:ext cx="24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(Zhu &amp;  Harris, 2013)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6569" y="2540336"/>
            <a:ext cx="1601421" cy="3684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absorption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205288" y="2232802"/>
            <a:ext cx="614673" cy="158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4" y="2416331"/>
            <a:ext cx="2480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Low-pass filter</a:t>
            </a:r>
            <a:endParaRPr lang="en-US" sz="2600" b="1" dirty="0">
              <a:solidFill>
                <a:schemeClr val="bg2"/>
              </a:solidFill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842302" y="3378994"/>
          <a:ext cx="4849813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107" r:id="rId6" imgW="2806700" imgH="876300" progId="">
                  <p:embed/>
                </p:oleObj>
              </mc:Choice>
              <mc:Fallback>
                <p:oleObj r:id="rId6" imgW="2806700" imgH="876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302" y="3378994"/>
                        <a:ext cx="4849813" cy="1135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82359" y="4514850"/>
            <a:ext cx="24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(Zhu &amp;  Harris, 2013)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5" name="Picture 14" descr="tst.vimg.nofilter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957" y="2905147"/>
            <a:ext cx="7225999" cy="19422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90634" y="3223182"/>
            <a:ext cx="30455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   Compensated image</a:t>
            </a:r>
            <a:endParaRPr lang="en-US" sz="2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7932" y="4490265"/>
            <a:ext cx="212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Max(amp</a:t>
            </a:r>
            <a:r>
              <a:rPr lang="en-US" dirty="0" smtClean="0"/>
              <a:t>)=∞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729272" y="2797970"/>
            <a:ext cx="2060240" cy="5329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380804" name="Object 4"/>
          <p:cNvGraphicFramePr>
            <a:graphicFrameLocks noChangeAspect="1"/>
          </p:cNvGraphicFramePr>
          <p:nvPr/>
        </p:nvGraphicFramePr>
        <p:xfrm>
          <a:off x="2076471" y="1103313"/>
          <a:ext cx="4381465" cy="10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78" r:id="rId3" imgW="1993900" imgH="520700" progId="">
                  <p:embed/>
                </p:oleObj>
              </mc:Choice>
              <mc:Fallback>
                <p:oleObj r:id="rId3" imgW="1993900" imgH="5207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71" y="1103313"/>
                        <a:ext cx="4381465" cy="10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786440" y="2797970"/>
            <a:ext cx="2060240" cy="5329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460916" y="2216842"/>
            <a:ext cx="614673" cy="158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09476" name="Object 4"/>
          <p:cNvGraphicFramePr>
            <a:graphicFrameLocks noChangeAspect="1"/>
          </p:cNvGraphicFramePr>
          <p:nvPr/>
        </p:nvGraphicFramePr>
        <p:xfrm>
          <a:off x="2151063" y="2730498"/>
          <a:ext cx="14351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79" r:id="rId5" imgW="495300" imgH="469900" progId="">
                  <p:embed/>
                </p:oleObj>
              </mc:Choice>
              <mc:Fallback>
                <p:oleObj r:id="rId5" imgW="495300" imgH="469900" progId="">
                  <p:embed/>
                  <p:pic>
                    <p:nvPicPr>
                      <p:cNvPr id="0" name="AutoShap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2730498"/>
                        <a:ext cx="14351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9477" name="Object 5"/>
          <p:cNvGraphicFramePr>
            <a:graphicFrameLocks noChangeAspect="1"/>
          </p:cNvGraphicFramePr>
          <p:nvPr/>
        </p:nvGraphicFramePr>
        <p:xfrm>
          <a:off x="4956175" y="2700336"/>
          <a:ext cx="184943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80" r:id="rId6" imgW="596900" imgH="469900" progId="">
                  <p:embed/>
                </p:oleObj>
              </mc:Choice>
              <mc:Fallback>
                <p:oleObj r:id="rId6" imgW="596900" imgH="469900" progId="">
                  <p:embed/>
                  <p:pic>
                    <p:nvPicPr>
                      <p:cNvPr id="0" name="AutoShap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2700336"/>
                        <a:ext cx="1849438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>
            <a:off x="5298676" y="2216842"/>
            <a:ext cx="614673" cy="158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39177" name="Object 9"/>
          <p:cNvGraphicFramePr>
            <a:graphicFrameLocks noChangeAspect="1"/>
          </p:cNvGraphicFramePr>
          <p:nvPr/>
        </p:nvGraphicFramePr>
        <p:xfrm>
          <a:off x="1786440" y="3771899"/>
          <a:ext cx="2628900" cy="83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81" r:id="rId7" imgW="1270000" imgH="444500" progId="">
                  <p:embed/>
                </p:oleObj>
              </mc:Choice>
              <mc:Fallback>
                <p:oleObj r:id="rId7" imgW="1270000" imgH="444500" progId="">
                  <p:embed/>
                  <p:pic>
                    <p:nvPicPr>
                      <p:cNvPr id="0" name="AutoShap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440" y="3771899"/>
                        <a:ext cx="2628900" cy="831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421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dip.img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9746" y="149397"/>
            <a:ext cx="7519211" cy="4339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3714" y="889000"/>
            <a:ext cx="2927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Non-attenuated image</a:t>
            </a:r>
            <a:endParaRPr lang="en-US" sz="2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9463" y="1047751"/>
            <a:ext cx="7583488" cy="3223022"/>
          </a:xfrm>
        </p:spPr>
        <p:txBody>
          <a:bodyPr/>
          <a:lstStyle/>
          <a:p>
            <a:r>
              <a:rPr lang="en-US" dirty="0" smtClean="0"/>
              <a:t>Motivation: why two-way? 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Numerical examples</a:t>
            </a:r>
          </a:p>
          <a:p>
            <a:r>
              <a:rPr lang="en-US" dirty="0" smtClean="0"/>
              <a:t>Conclusions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dip.bimg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1520" y="150877"/>
            <a:ext cx="7516368" cy="4337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3714" y="889000"/>
            <a:ext cx="2927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Attenuated image</a:t>
            </a:r>
            <a:endParaRPr lang="en-US" sz="2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dip.vimg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1520" y="150878"/>
            <a:ext cx="7516368" cy="4337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3714" y="889000"/>
            <a:ext cx="2927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Compensated image</a:t>
            </a:r>
            <a:endParaRPr lang="en-US" sz="2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dip.img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9746" y="149397"/>
            <a:ext cx="7519211" cy="4339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3714" y="889000"/>
            <a:ext cx="2927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Non-attenuated image</a:t>
            </a:r>
            <a:endParaRPr lang="en-US" sz="2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93036"/>
              </p:ext>
            </p:extLst>
          </p:nvPr>
        </p:nvGraphicFramePr>
        <p:xfrm>
          <a:off x="927771" y="436564"/>
          <a:ext cx="7283450" cy="115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604385" y="1759464"/>
            <a:ext cx="4148667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/>
            <a:r>
              <a:rPr lang="en-US" sz="2600" b="1" dirty="0" smtClean="0">
                <a:solidFill>
                  <a:srgbClr val="0D0B0A"/>
                </a:solidFill>
              </a:rPr>
              <a:t>(Yi Shen et al., 2014)</a:t>
            </a:r>
            <a:endParaRPr lang="en-US" sz="2600" b="1" dirty="0">
              <a:solidFill>
                <a:srgbClr val="0D0B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857655"/>
              </p:ext>
            </p:extLst>
          </p:nvPr>
        </p:nvGraphicFramePr>
        <p:xfrm>
          <a:off x="927771" y="436564"/>
          <a:ext cx="7283450" cy="115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44258" name="Object 2"/>
          <p:cNvGraphicFramePr>
            <a:graphicFrameLocks noChangeAspect="1"/>
          </p:cNvGraphicFramePr>
          <p:nvPr/>
        </p:nvGraphicFramePr>
        <p:xfrm>
          <a:off x="5295900" y="2652713"/>
          <a:ext cx="157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673100" imgH="228600" progId="">
                  <p:embed/>
                </p:oleObj>
              </mc:Choice>
              <mc:Fallback>
                <p:oleObj name="Equation" r:id="rId8" imgW="673100" imgH="228600" progId="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652713"/>
                        <a:ext cx="1574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658098" y="1759461"/>
            <a:ext cx="5583580" cy="89255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1" algn="ctr"/>
            <a:r>
              <a:rPr lang="en-US" sz="2600" b="1" dirty="0" smtClean="0">
                <a:solidFill>
                  <a:srgbClr val="0D0B0A"/>
                </a:solidFill>
              </a:rPr>
              <a:t>Back projection:</a:t>
            </a:r>
          </a:p>
          <a:p>
            <a:pPr lvl="1" algn="ctr"/>
            <a:r>
              <a:rPr lang="en-US" sz="2600" b="1" dirty="0" smtClean="0">
                <a:solidFill>
                  <a:srgbClr val="0D0B0A"/>
                </a:solidFill>
              </a:rPr>
              <a:t>wave-equation tomographic operator</a:t>
            </a:r>
            <a:endParaRPr lang="en-US" sz="2600" b="1" dirty="0">
              <a:solidFill>
                <a:srgbClr val="0D0B0A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6631124" y="1417253"/>
            <a:ext cx="490349" cy="1588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0D0B0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2445402" y="3326985"/>
            <a:ext cx="7590701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300" dirty="0" smtClean="0">
                <a:solidFill>
                  <a:srgbClr val="0D0B0A"/>
                </a:solidFill>
              </a:rPr>
              <a:t>Where E is Q effects;</a:t>
            </a:r>
          </a:p>
          <a:p>
            <a:pPr lvl="1"/>
            <a:r>
              <a:rPr lang="en-US" sz="2300" dirty="0" smtClean="0">
                <a:solidFill>
                  <a:srgbClr val="0D0B0A"/>
                </a:solidFill>
              </a:rPr>
              <a:t>T</a:t>
            </a:r>
            <a:r>
              <a:rPr lang="en-US" sz="2300" baseline="30000" dirty="0" smtClean="0">
                <a:solidFill>
                  <a:srgbClr val="0D0B0A"/>
                </a:solidFill>
              </a:rPr>
              <a:t>* </a:t>
            </a:r>
            <a:r>
              <a:rPr lang="en-US" sz="2300" dirty="0" smtClean="0">
                <a:solidFill>
                  <a:srgbClr val="0D0B0A"/>
                </a:solidFill>
              </a:rPr>
              <a:t> is the </a:t>
            </a:r>
            <a:r>
              <a:rPr lang="en-US" sz="2300" dirty="0" err="1" smtClean="0">
                <a:solidFill>
                  <a:srgbClr val="0D0B0A"/>
                </a:solidFill>
              </a:rPr>
              <a:t>adjoint</a:t>
            </a:r>
            <a:r>
              <a:rPr lang="en-US" sz="2300" dirty="0" smtClean="0">
                <a:solidFill>
                  <a:srgbClr val="0D0B0A"/>
                </a:solidFill>
              </a:rPr>
              <a:t> of the </a:t>
            </a:r>
            <a:r>
              <a:rPr lang="en-US" sz="2300" dirty="0" err="1" smtClean="0">
                <a:solidFill>
                  <a:srgbClr val="0D0B0A"/>
                </a:solidFill>
              </a:rPr>
              <a:t>tomographic</a:t>
            </a:r>
            <a:r>
              <a:rPr lang="en-US" sz="2300" dirty="0" smtClean="0">
                <a:solidFill>
                  <a:srgbClr val="0D0B0A"/>
                </a:solidFill>
              </a:rPr>
              <a:t> operator</a:t>
            </a:r>
            <a:endParaRPr lang="en-US" sz="2300" dirty="0">
              <a:solidFill>
                <a:srgbClr val="0D0B0A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857655"/>
              </p:ext>
            </p:extLst>
          </p:nvPr>
        </p:nvGraphicFramePr>
        <p:xfrm>
          <a:off x="927771" y="436564"/>
          <a:ext cx="7283450" cy="115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44258" name="Object 2"/>
          <p:cNvGraphicFramePr>
            <a:graphicFrameLocks noChangeAspect="1"/>
          </p:cNvGraphicFramePr>
          <p:nvPr/>
        </p:nvGraphicFramePr>
        <p:xfrm>
          <a:off x="5295900" y="2652713"/>
          <a:ext cx="157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73" name="Equation" r:id="rId8" imgW="673100" imgH="228600" progId="">
                  <p:embed/>
                </p:oleObj>
              </mc:Choice>
              <mc:Fallback>
                <p:oleObj name="Equation" r:id="rId8" imgW="673100" imgH="228600" progId="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652713"/>
                        <a:ext cx="1574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658098" y="1759461"/>
            <a:ext cx="5583580" cy="89255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1" algn="ctr"/>
            <a:r>
              <a:rPr lang="en-US" sz="2600" b="1" dirty="0" smtClean="0">
                <a:solidFill>
                  <a:srgbClr val="0D0B0A"/>
                </a:solidFill>
              </a:rPr>
              <a:t>Back projection:</a:t>
            </a:r>
          </a:p>
          <a:p>
            <a:pPr lvl="1" algn="ctr"/>
            <a:r>
              <a:rPr lang="en-US" sz="2600" b="1" dirty="0" smtClean="0">
                <a:solidFill>
                  <a:srgbClr val="0D0B0A"/>
                </a:solidFill>
              </a:rPr>
              <a:t>wave-equation tomographic operator</a:t>
            </a:r>
            <a:endParaRPr lang="en-US" sz="2600" b="1" dirty="0">
              <a:solidFill>
                <a:srgbClr val="0D0B0A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6631124" y="1417253"/>
            <a:ext cx="490349" cy="1588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0D0B0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661282" y="3438455"/>
          <a:ext cx="3333659" cy="988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74" r:id="rId9" imgW="1689100" imgH="673100" progId="">
                  <p:embed/>
                </p:oleObj>
              </mc:Choice>
              <mc:Fallback>
                <p:oleObj r:id="rId9" imgW="1689100" imgH="673100" progId="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282" y="3438455"/>
                        <a:ext cx="3333659" cy="988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>
            <a:off x="5905298" y="3295335"/>
            <a:ext cx="429789" cy="1588"/>
          </a:xfrm>
          <a:prstGeom prst="straightConnector1">
            <a:avLst/>
          </a:prstGeom>
          <a:ln w="38100" cmpd="sng">
            <a:solidFill>
              <a:srgbClr val="0D0B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41572" name="Object 4"/>
          <p:cNvGraphicFramePr>
            <a:graphicFrameLocks noChangeAspect="1"/>
          </p:cNvGraphicFramePr>
          <p:nvPr/>
        </p:nvGraphicFramePr>
        <p:xfrm>
          <a:off x="2875401" y="4339832"/>
          <a:ext cx="5889625" cy="42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75" r:id="rId10" imgW="3416300" imgH="330200" progId="">
                  <p:embed/>
                </p:oleObj>
              </mc:Choice>
              <mc:Fallback>
                <p:oleObj r:id="rId10" imgW="3416300" imgH="330200" progId="">
                  <p:embed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401" y="4339832"/>
                        <a:ext cx="5889625" cy="427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956" y="1108314"/>
            <a:ext cx="2213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zero offset</a:t>
            </a:r>
            <a:endParaRPr lang="en-US" sz="26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096" y="1108314"/>
            <a:ext cx="25109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non-zero offset</a:t>
            </a:r>
            <a:endParaRPr lang="en-US" sz="2600" b="1" dirty="0">
              <a:solidFill>
                <a:schemeClr val="bg2"/>
              </a:solidFill>
            </a:endParaRPr>
          </a:p>
        </p:txBody>
      </p:sp>
      <p:pic>
        <p:nvPicPr>
          <p:cNvPr id="10" name="Content Placeholder 9" descr="tst.dQ0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3331" r="-43331"/>
              <a:stretch>
                <a:fillRect/>
              </a:stretch>
            </p:blipFill>
          </mc:Choice>
          <mc:Fallback>
            <p:blipFill>
              <a:blip r:embed="rId3"/>
              <a:srcRect l="-43331" r="-43331"/>
              <a:stretch>
                <a:fillRect/>
              </a:stretch>
            </p:blipFill>
          </mc:Fallback>
        </mc:AlternateContent>
        <p:spPr>
          <a:xfrm>
            <a:off x="-750887" y="1600756"/>
            <a:ext cx="6301686" cy="2678249"/>
          </a:xfrm>
        </p:spPr>
      </p:pic>
      <p:pic>
        <p:nvPicPr>
          <p:cNvPr id="11" name="Picture 10" descr="tst.dQ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20644" y="1596572"/>
            <a:ext cx="3377105" cy="26791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975352"/>
              </p:ext>
            </p:extLst>
          </p:nvPr>
        </p:nvGraphicFramePr>
        <p:xfrm>
          <a:off x="927771" y="436564"/>
          <a:ext cx="7283450" cy="115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-Turn Arrow 3"/>
          <p:cNvSpPr/>
          <p:nvPr/>
        </p:nvSpPr>
        <p:spPr bwMode="auto">
          <a:xfrm>
            <a:off x="2978537" y="436562"/>
            <a:ext cx="4681728" cy="274320"/>
          </a:xfrm>
          <a:prstGeom prst="uturnArrow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10800000" rev="0"/>
            </a:camera>
            <a:lightRig rig="threePt" dir="t"/>
          </a:scene3d>
          <a:sp3d>
            <a:bevelT w="139700" h="139700" prst="divot"/>
          </a:sp3d>
        </p:spPr>
        <p:txBody>
          <a:bodyPr vert="horz" wrap="square" lIns="54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  <a:tab pos="1657350" algn="l"/>
                <a:tab pos="2514600" algn="l"/>
              </a:tabLst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Univers 45 Light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711949"/>
              </p:ext>
            </p:extLst>
          </p:nvPr>
        </p:nvGraphicFramePr>
        <p:xfrm>
          <a:off x="927771" y="436564"/>
          <a:ext cx="7283450" cy="115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-Turn Arrow 3"/>
          <p:cNvSpPr/>
          <p:nvPr/>
        </p:nvSpPr>
        <p:spPr bwMode="auto">
          <a:xfrm>
            <a:off x="2978537" y="436562"/>
            <a:ext cx="4681728" cy="274320"/>
          </a:xfrm>
          <a:prstGeom prst="uturnArrow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10800000" rev="0"/>
            </a:camera>
            <a:lightRig rig="threePt" dir="t"/>
          </a:scene3d>
          <a:sp3d>
            <a:bevelT w="139700" h="139700" prst="divot"/>
          </a:sp3d>
        </p:spPr>
        <p:txBody>
          <a:bodyPr vert="horz" wrap="square" lIns="54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  <a:tab pos="1657350" algn="l"/>
                <a:tab pos="2514600" algn="l"/>
              </a:tabLst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Univers 45 Light" charset="0"/>
              <a:ea typeface="Arial" charset="0"/>
              <a:cs typeface="Arial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679270" y="1670020"/>
            <a:ext cx="411973" cy="246590"/>
            <a:chOff x="4303210" y="636278"/>
            <a:chExt cx="233724" cy="273413"/>
          </a:xfrm>
          <a:solidFill>
            <a:schemeClr val="accent4"/>
          </a:solidFill>
          <a:scene3d>
            <a:camera prst="orthographicFront">
              <a:rot lat="0" lon="0" rev="16200000"/>
            </a:camera>
            <a:lightRig rig="contrasting" dir="t">
              <a:rot lat="0" lon="0" rev="1200000"/>
            </a:lightRig>
          </a:scene3d>
        </p:grpSpPr>
        <p:sp>
          <p:nvSpPr>
            <p:cNvPr id="7" name="Right Arrow 6"/>
            <p:cNvSpPr/>
            <p:nvPr/>
          </p:nvSpPr>
          <p:spPr>
            <a:xfrm>
              <a:off x="4303210" y="636278"/>
              <a:ext cx="233724" cy="27341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4"/>
            <p:cNvSpPr/>
            <p:nvPr/>
          </p:nvSpPr>
          <p:spPr>
            <a:xfrm>
              <a:off x="4303210" y="690961"/>
              <a:ext cx="163607" cy="164047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4404141" y="2294741"/>
            <a:ext cx="2928678" cy="519369"/>
            <a:chOff x="3090487" y="426739"/>
            <a:chExt cx="1102475" cy="692492"/>
          </a:xfrm>
          <a:solidFill>
            <a:schemeClr val="accent4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3090487" y="426739"/>
              <a:ext cx="1102475" cy="692492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110769" y="447021"/>
              <a:ext cx="1061911" cy="6519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FFFFFF"/>
                  </a:solidFill>
                </a:rPr>
                <a:t>Output Q model</a:t>
              </a:r>
              <a:endParaRPr lang="en-US" sz="1800" kern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7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bp.ve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9" y="274561"/>
            <a:ext cx="8799783" cy="4766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07128" y="4524893"/>
            <a:ext cx="4869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C1C10"/>
                </a:solidFill>
              </a:rPr>
              <a:t>Courtesy of BP (</a:t>
            </a:r>
            <a:r>
              <a:rPr lang="en-US" sz="1600" dirty="0" err="1" smtClean="0">
                <a:solidFill>
                  <a:srgbClr val="1C1C10"/>
                </a:solidFill>
              </a:rPr>
              <a:t>Billette</a:t>
            </a:r>
            <a:r>
              <a:rPr lang="en-US" sz="1600" dirty="0" smtClean="0">
                <a:solidFill>
                  <a:srgbClr val="1C1C10"/>
                </a:solidFill>
              </a:rPr>
              <a:t> and </a:t>
            </a:r>
            <a:r>
              <a:rPr lang="en-US" sz="1600" dirty="0" err="1" smtClean="0">
                <a:solidFill>
                  <a:srgbClr val="1C1C10"/>
                </a:solidFill>
              </a:rPr>
              <a:t>Brandsberg</a:t>
            </a:r>
            <a:r>
              <a:rPr lang="en-US" sz="1600" dirty="0" smtClean="0">
                <a:solidFill>
                  <a:srgbClr val="1C1C10"/>
                </a:solidFill>
              </a:rPr>
              <a:t>-Dahl, 2005)</a:t>
            </a:r>
            <a:endParaRPr lang="en-US" sz="1600" dirty="0">
              <a:solidFill>
                <a:srgbClr val="1C1C1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91435" y="1317595"/>
            <a:ext cx="1281911" cy="231469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21082" y="2092122"/>
            <a:ext cx="1092000" cy="1700404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300479" y="1515790"/>
            <a:ext cx="543061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909528" y="1612872"/>
            <a:ext cx="543062" cy="415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2092125"/>
            <a:ext cx="172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1C10"/>
                </a:solidFill>
              </a:rPr>
              <a:t>Shallow gas; Q=10~200</a:t>
            </a:r>
            <a:endParaRPr lang="en-US" dirty="0">
              <a:solidFill>
                <a:srgbClr val="1C1C1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7912" y="2865633"/>
            <a:ext cx="75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C1C10"/>
                </a:solidFill>
              </a:rPr>
              <a:t>Q=50</a:t>
            </a:r>
            <a:endParaRPr lang="en-US" dirty="0"/>
          </a:p>
        </p:txBody>
      </p:sp>
      <p:pic>
        <p:nvPicPr>
          <p:cNvPr id="16" name="Picture 15" descr="Screen shot 2014-01-13 at 5.00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93" y="3085516"/>
            <a:ext cx="3476219" cy="141402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018907" y="933346"/>
            <a:ext cx="925826" cy="623186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76184" y="4195957"/>
            <a:ext cx="350287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333333"/>
                </a:solidFill>
              </a:rPr>
              <a:t>Courtesy of </a:t>
            </a:r>
            <a:r>
              <a:rPr lang="en-US" sz="1300" dirty="0" err="1" smtClean="0">
                <a:solidFill>
                  <a:srgbClr val="333333"/>
                </a:solidFill>
              </a:rPr>
              <a:t>WesternGeco</a:t>
            </a:r>
            <a:r>
              <a:rPr lang="en-US" sz="1300" dirty="0" smtClean="0">
                <a:solidFill>
                  <a:srgbClr val="333333"/>
                </a:solidFill>
              </a:rPr>
              <a:t> (</a:t>
            </a:r>
            <a:r>
              <a:rPr lang="en-US" sz="1300" dirty="0" err="1" smtClean="0">
                <a:solidFill>
                  <a:srgbClr val="333333"/>
                </a:solidFill>
              </a:rPr>
              <a:t>Cavalca</a:t>
            </a:r>
            <a:r>
              <a:rPr lang="en-US" sz="1300" dirty="0" smtClean="0">
                <a:solidFill>
                  <a:srgbClr val="333333"/>
                </a:solidFill>
              </a:rPr>
              <a:t> et al, 2013)</a:t>
            </a:r>
            <a:endParaRPr lang="en-US" sz="13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095376"/>
            <a:ext cx="7583488" cy="3223022"/>
          </a:xfrm>
        </p:spPr>
        <p:txBody>
          <a:bodyPr/>
          <a:lstStyle/>
          <a:p>
            <a:r>
              <a:rPr lang="en-US" dirty="0" smtClean="0"/>
              <a:t>Wave-equation migration Q analysis (WEMQA: Yi Shen et al., 2014)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bp_img_on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8" y="48092"/>
            <a:ext cx="8476797" cy="4759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3000" y="611069"/>
            <a:ext cx="44798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   Attenuated image: one-way</a:t>
            </a:r>
            <a:endParaRPr lang="en-US" sz="2600" b="1" dirty="0"/>
          </a:p>
        </p:txBody>
      </p:sp>
      <p:sp>
        <p:nvSpPr>
          <p:cNvPr id="7" name="Oval 6"/>
          <p:cNvSpPr/>
          <p:nvPr/>
        </p:nvSpPr>
        <p:spPr>
          <a:xfrm>
            <a:off x="4660355" y="2255548"/>
            <a:ext cx="1162094" cy="151867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026003" y="2996784"/>
            <a:ext cx="482411" cy="2816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 descr="bp_img_rt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1" y="48006"/>
            <a:ext cx="8476945" cy="4759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000" y="611069"/>
            <a:ext cx="44798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   Attenuated image: two-way</a:t>
            </a:r>
            <a:endParaRPr lang="en-US" sz="2600" b="1" dirty="0"/>
          </a:p>
        </p:txBody>
      </p:sp>
      <p:sp>
        <p:nvSpPr>
          <p:cNvPr id="6" name="Oval 5"/>
          <p:cNvSpPr/>
          <p:nvPr/>
        </p:nvSpPr>
        <p:spPr>
          <a:xfrm>
            <a:off x="4660355" y="2255548"/>
            <a:ext cx="1162094" cy="151867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026003" y="2996784"/>
            <a:ext cx="482411" cy="2816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bp.q.one.pdf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736" y="109726"/>
            <a:ext cx="886968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657" y="602130"/>
            <a:ext cx="30504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Inverted Q model using one-way</a:t>
            </a:r>
          </a:p>
          <a:p>
            <a:endParaRPr lang="en-US" sz="2600" dirty="0"/>
          </a:p>
        </p:txBody>
      </p:sp>
      <p:pic>
        <p:nvPicPr>
          <p:cNvPr id="9" name="Picture 8" descr="Screen shot 2015-02-24 at 4.16.2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948" y="3635375"/>
            <a:ext cx="1674811" cy="1131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7839" y="4428710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True Q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7387" y="2222678"/>
            <a:ext cx="2964198" cy="1285033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54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bp.q.rtm.pdf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736" y="109728"/>
            <a:ext cx="8869680" cy="465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657" y="602130"/>
            <a:ext cx="30504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Inverted Q model using two-way</a:t>
            </a:r>
          </a:p>
          <a:p>
            <a:endParaRPr lang="en-US" sz="2600" dirty="0"/>
          </a:p>
        </p:txBody>
      </p:sp>
      <p:pic>
        <p:nvPicPr>
          <p:cNvPr id="7" name="Picture 6" descr="Screen shot 2015-02-24 at 4.16.2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948" y="3635375"/>
            <a:ext cx="1674811" cy="1131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7839" y="4428710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True Q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57387" y="2222678"/>
            <a:ext cx="2964198" cy="1285033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2375" y="2879209"/>
            <a:ext cx="80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Q=55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6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 descr="bp.img.rtm.pdf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736" y="110681"/>
            <a:ext cx="8869680" cy="4656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5838" y="570833"/>
            <a:ext cx="444289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rgbClr val="FFFF00"/>
                </a:solidFill>
              </a:rPr>
              <a:t>Migration with starting Q model </a:t>
            </a:r>
            <a:endParaRPr lang="en-US" sz="2300" b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414545" y="3672778"/>
            <a:ext cx="482411" cy="2816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885724" y="3542703"/>
            <a:ext cx="482411" cy="2816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 descr="tst.img3.pdf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736" y="109728"/>
            <a:ext cx="8869680" cy="4656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5846" y="570833"/>
            <a:ext cx="449791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rgbClr val="FFFF00"/>
                </a:solidFill>
              </a:rPr>
              <a:t>Migration with inverted Q model </a:t>
            </a:r>
            <a:endParaRPr lang="en-US" sz="2300" b="1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414545" y="3672778"/>
            <a:ext cx="482411" cy="2816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885724" y="3542703"/>
            <a:ext cx="482411" cy="2816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4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 descr="bp.img.rtm.pdf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736" y="110681"/>
            <a:ext cx="8869680" cy="4656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5838" y="570833"/>
            <a:ext cx="444289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rgbClr val="FFFF00"/>
                </a:solidFill>
              </a:rPr>
              <a:t>Migration with starting Q model </a:t>
            </a:r>
            <a:endParaRPr lang="en-US" sz="2300" b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414545" y="3672778"/>
            <a:ext cx="482411" cy="2816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885724" y="3542703"/>
            <a:ext cx="482411" cy="28168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338" y="910852"/>
            <a:ext cx="7583488" cy="3223022"/>
          </a:xfrm>
        </p:spPr>
        <p:txBody>
          <a:bodyPr>
            <a:normAutofit/>
          </a:bodyPr>
          <a:lstStyle/>
          <a:p>
            <a:r>
              <a:rPr lang="en-US" dirty="0" smtClean="0"/>
              <a:t>We present a new WEMQA based on a two-way </a:t>
            </a:r>
            <a:r>
              <a:rPr lang="en-US" dirty="0" err="1" smtClean="0"/>
              <a:t>wavefield</a:t>
            </a:r>
            <a:r>
              <a:rPr lang="en-US" dirty="0" smtClean="0"/>
              <a:t> continuation method</a:t>
            </a:r>
          </a:p>
          <a:p>
            <a:r>
              <a:rPr lang="en-US" dirty="0" smtClean="0"/>
              <a:t>When Compared with the previous work that uses one-way method, the two-way method </a:t>
            </a:r>
          </a:p>
          <a:p>
            <a:pPr lvl="1"/>
            <a:r>
              <a:rPr lang="en-US" dirty="0" smtClean="0"/>
              <a:t>Better images the salt flanks and the reflectors adjacent the salt body</a:t>
            </a:r>
          </a:p>
          <a:p>
            <a:pPr lvl="1"/>
            <a:r>
              <a:rPr lang="en-US" dirty="0" smtClean="0"/>
              <a:t>Better recovers the Q model beside the salt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10851"/>
            <a:ext cx="7583488" cy="322302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Schlumberger and BP </a:t>
            </a:r>
            <a:r>
              <a:rPr lang="en-US" dirty="0" smtClean="0"/>
              <a:t>for WG_BP2004Q </a:t>
            </a:r>
            <a:r>
              <a:rPr lang="en-US" dirty="0" err="1" smtClean="0"/>
              <a:t>visco</a:t>
            </a:r>
            <a:r>
              <a:rPr lang="en-US" dirty="0" smtClean="0"/>
              <a:t>-acoustic surface seismic data </a:t>
            </a:r>
          </a:p>
          <a:p>
            <a:r>
              <a:rPr lang="en-US" dirty="0" smtClean="0"/>
              <a:t>Ali </a:t>
            </a:r>
            <a:r>
              <a:rPr lang="en-US" dirty="0" err="1" smtClean="0"/>
              <a:t>Almonin</a:t>
            </a:r>
            <a:r>
              <a:rPr lang="en-US" dirty="0" smtClean="0"/>
              <a:t> for help with programming</a:t>
            </a:r>
          </a:p>
          <a:p>
            <a:r>
              <a:rPr lang="en-US" dirty="0" err="1" smtClean="0"/>
              <a:t>Biondo</a:t>
            </a:r>
            <a:r>
              <a:rPr lang="en-US" dirty="0" smtClean="0"/>
              <a:t> </a:t>
            </a:r>
            <a:r>
              <a:rPr lang="en-US" dirty="0" err="1" smtClean="0"/>
              <a:t>Biondi</a:t>
            </a:r>
            <a:r>
              <a:rPr lang="en-US" dirty="0" smtClean="0"/>
              <a:t>, Robert Clapp and Yang Zhang for their advice and suggestions</a:t>
            </a:r>
          </a:p>
          <a:p>
            <a:r>
              <a:rPr lang="en-US" dirty="0" smtClean="0"/>
              <a:t>SEP colleagues </a:t>
            </a:r>
          </a:p>
          <a:p>
            <a:r>
              <a:rPr lang="en-US" dirty="0" smtClean="0"/>
              <a:t>SEP Sponsors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724025" y="3336458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ThanQ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&amp; Q?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2380802" name="Object 2"/>
          <p:cNvGraphicFramePr>
            <a:graphicFrameLocks noChangeAspect="1"/>
          </p:cNvGraphicFramePr>
          <p:nvPr/>
        </p:nvGraphicFramePr>
        <p:xfrm>
          <a:off x="2162637" y="1333788"/>
          <a:ext cx="5068916" cy="89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789" r:id="rId3" imgW="2133600" imgH="508000" progId="">
                  <p:embed/>
                </p:oleObj>
              </mc:Choice>
              <mc:Fallback>
                <p:oleObj r:id="rId3" imgW="2133600" imgH="508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37" y="1333788"/>
                        <a:ext cx="5068916" cy="899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0804" name="Object 4"/>
          <p:cNvGraphicFramePr>
            <a:graphicFrameLocks noChangeAspect="1"/>
          </p:cNvGraphicFramePr>
          <p:nvPr/>
        </p:nvGraphicFramePr>
        <p:xfrm>
          <a:off x="1842302" y="3378994"/>
          <a:ext cx="4849813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790" r:id="rId5" imgW="2806700" imgH="876300" progId="">
                  <p:embed/>
                </p:oleObj>
              </mc:Choice>
              <mc:Fallback>
                <p:oleObj r:id="rId5" imgW="2806700" imgH="876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302" y="3378994"/>
                        <a:ext cx="4849813" cy="1135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82359" y="4514850"/>
            <a:ext cx="24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(Zhu &amp;  Harris, 2013)</a:t>
            </a:r>
            <a:endParaRPr lang="en-US" b="1" dirty="0">
              <a:solidFill>
                <a:schemeClr val="bg2"/>
              </a:solidFill>
            </a:endParaRPr>
          </a:p>
        </p:txBody>
      </p:sp>
      <p:graphicFrame>
        <p:nvGraphicFramePr>
          <p:cNvPr id="2412549" name="Object 5"/>
          <p:cNvGraphicFramePr>
            <a:graphicFrameLocks noChangeAspect="1"/>
          </p:cNvGraphicFramePr>
          <p:nvPr/>
        </p:nvGraphicFramePr>
        <p:xfrm>
          <a:off x="1884363" y="2608663"/>
          <a:ext cx="2108200" cy="43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791" r:id="rId7" imgW="876300" imgH="241300" progId="">
                  <p:embed/>
                </p:oleObj>
              </mc:Choice>
              <mc:Fallback>
                <p:oleObj r:id="rId7" imgW="8763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608663"/>
                        <a:ext cx="2108200" cy="435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2460916" y="2216842"/>
            <a:ext cx="614673" cy="158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6242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095376"/>
            <a:ext cx="7583488" cy="3223022"/>
          </a:xfrm>
        </p:spPr>
        <p:txBody>
          <a:bodyPr/>
          <a:lstStyle/>
          <a:p>
            <a:r>
              <a:rPr lang="en-US" dirty="0" smtClean="0"/>
              <a:t>Wave-equation migration Q analysis</a:t>
            </a:r>
          </a:p>
          <a:p>
            <a:pPr lvl="1"/>
            <a:r>
              <a:rPr lang="en-US" dirty="0" smtClean="0"/>
              <a:t>Estimate effective Q from </a:t>
            </a:r>
            <a:r>
              <a:rPr lang="en-US" b="1" dirty="0" smtClean="0"/>
              <a:t>migration image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2380802" name="Object 2"/>
          <p:cNvGraphicFramePr>
            <a:graphicFrameLocks noChangeAspect="1"/>
          </p:cNvGraphicFramePr>
          <p:nvPr/>
        </p:nvGraphicFramePr>
        <p:xfrm>
          <a:off x="2162637" y="1333788"/>
          <a:ext cx="5068916" cy="89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13" r:id="rId3" imgW="2133600" imgH="508000" progId="">
                  <p:embed/>
                </p:oleObj>
              </mc:Choice>
              <mc:Fallback>
                <p:oleObj r:id="rId3" imgW="2133600" imgH="508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37" y="1333788"/>
                        <a:ext cx="5068916" cy="899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0804" name="Object 4"/>
          <p:cNvGraphicFramePr>
            <a:graphicFrameLocks noChangeAspect="1"/>
          </p:cNvGraphicFramePr>
          <p:nvPr/>
        </p:nvGraphicFramePr>
        <p:xfrm>
          <a:off x="1842302" y="3378994"/>
          <a:ext cx="4849813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14" r:id="rId5" imgW="2806700" imgH="876300" progId="">
                  <p:embed/>
                </p:oleObj>
              </mc:Choice>
              <mc:Fallback>
                <p:oleObj r:id="rId5" imgW="2806700" imgH="876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302" y="3378994"/>
                        <a:ext cx="4849813" cy="1135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82359" y="4514850"/>
            <a:ext cx="24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(Zhu &amp;  Harris, 2013)</a:t>
            </a:r>
            <a:endParaRPr lang="en-US" b="1" dirty="0">
              <a:solidFill>
                <a:schemeClr val="bg2"/>
              </a:solidFill>
            </a:endParaRPr>
          </a:p>
        </p:txBody>
      </p:sp>
      <p:graphicFrame>
        <p:nvGraphicFramePr>
          <p:cNvPr id="2412549" name="Object 5"/>
          <p:cNvGraphicFramePr>
            <a:graphicFrameLocks noChangeAspect="1"/>
          </p:cNvGraphicFramePr>
          <p:nvPr/>
        </p:nvGraphicFramePr>
        <p:xfrm>
          <a:off x="1884363" y="2608663"/>
          <a:ext cx="2108200" cy="43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15" r:id="rId7" imgW="876300" imgH="241300" progId="">
                  <p:embed/>
                </p:oleObj>
              </mc:Choice>
              <mc:Fallback>
                <p:oleObj r:id="rId7" imgW="8763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608663"/>
                        <a:ext cx="2108200" cy="435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2460916" y="2216842"/>
            <a:ext cx="614673" cy="158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647659" y="2608659"/>
            <a:ext cx="1499741" cy="547726"/>
          </a:xfrm>
          <a:prstGeom prst="roundRect">
            <a:avLst/>
          </a:prstGeom>
          <a:solidFill>
            <a:schemeClr val="accent2">
              <a:alpha val="0"/>
            </a:schemeClr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209" y="2675100"/>
            <a:ext cx="2480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Low-pass filter</a:t>
            </a:r>
            <a:endParaRPr lang="en-US" sz="2600" b="1" dirty="0">
              <a:solidFill>
                <a:schemeClr val="bg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98759" y="1509690"/>
            <a:ext cx="1101047" cy="547726"/>
          </a:xfrm>
          <a:prstGeom prst="roundRect">
            <a:avLst/>
          </a:prstGeom>
          <a:solidFill>
            <a:schemeClr val="accent2">
              <a:alpha val="0"/>
            </a:schemeClr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7111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2381826" name="Object 2"/>
          <p:cNvGraphicFramePr>
            <a:graphicFrameLocks noChangeAspect="1"/>
          </p:cNvGraphicFramePr>
          <p:nvPr/>
        </p:nvGraphicFramePr>
        <p:xfrm>
          <a:off x="1741493" y="1724027"/>
          <a:ext cx="56864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595" r:id="rId3" imgW="3289300" imgH="1574800" progId="">
                  <p:embed/>
                </p:oleObj>
              </mc:Choice>
              <mc:Fallback>
                <p:oleObj r:id="rId3" imgW="3289300" imgH="1574800" progId="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93" y="1724027"/>
                        <a:ext cx="56864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47069"/>
            <a:ext cx="7583488" cy="962375"/>
          </a:xfrm>
        </p:spPr>
        <p:txBody>
          <a:bodyPr/>
          <a:lstStyle/>
          <a:p>
            <a:r>
              <a:rPr lang="en-US" dirty="0" err="1" smtClean="0"/>
              <a:t>tomographic</a:t>
            </a:r>
            <a:r>
              <a:rPr lang="en-US" dirty="0" smtClean="0"/>
              <a:t>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71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tomographic</a:t>
            </a:r>
            <a:r>
              <a:rPr lang="en-US" dirty="0" smtClean="0"/>
              <a:t>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2381826" name="Object 2"/>
          <p:cNvGraphicFramePr>
            <a:graphicFrameLocks noChangeAspect="1"/>
          </p:cNvGraphicFramePr>
          <p:nvPr/>
        </p:nvGraphicFramePr>
        <p:xfrm>
          <a:off x="1764458" y="1729585"/>
          <a:ext cx="5669176" cy="203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3619" r:id="rId3" imgW="3276600" imgH="1574800" progId="">
                  <p:embed/>
                </p:oleObj>
              </mc:Choice>
              <mc:Fallback>
                <p:oleObj r:id="rId3" imgW="3276600" imgH="1574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458" y="1729585"/>
                        <a:ext cx="5669176" cy="203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324190" y="2334798"/>
            <a:ext cx="2360126" cy="693568"/>
          </a:xfrm>
          <a:prstGeom prst="roundRect">
            <a:avLst/>
          </a:prstGeom>
          <a:solidFill>
            <a:schemeClr val="accent2">
              <a:alpha val="0"/>
            </a:schemeClr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24190" y="3071667"/>
            <a:ext cx="2360126" cy="693568"/>
          </a:xfrm>
          <a:prstGeom prst="roundRect">
            <a:avLst/>
          </a:prstGeom>
          <a:solidFill>
            <a:schemeClr val="accent2">
              <a:alpha val="0"/>
            </a:schemeClr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6398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2383875" name="Object 3"/>
          <p:cNvGraphicFramePr>
            <a:graphicFrameLocks noChangeAspect="1"/>
          </p:cNvGraphicFramePr>
          <p:nvPr/>
        </p:nvGraphicFramePr>
        <p:xfrm>
          <a:off x="1001229" y="1662113"/>
          <a:ext cx="7361722" cy="114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644" r:id="rId3" imgW="4635500" imgH="965200" progId="">
                  <p:embed/>
                </p:oleObj>
              </mc:Choice>
              <mc:Fallback>
                <p:oleObj r:id="rId3" imgW="4635500" imgH="965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229" y="1662113"/>
                        <a:ext cx="7361722" cy="1149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9716" name="Object 4"/>
          <p:cNvGraphicFramePr>
            <a:graphicFrameLocks noChangeAspect="1"/>
          </p:cNvGraphicFramePr>
          <p:nvPr/>
        </p:nvGraphicFramePr>
        <p:xfrm>
          <a:off x="1841509" y="3378994"/>
          <a:ext cx="4849813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645" r:id="rId5" imgW="2806700" imgH="876300" progId="">
                  <p:embed/>
                </p:oleObj>
              </mc:Choice>
              <mc:Fallback>
                <p:oleObj r:id="rId5" imgW="2806700" imgH="876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9" y="3378994"/>
                        <a:ext cx="4849813" cy="1135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9463" y="47069"/>
            <a:ext cx="7583488" cy="962375"/>
          </a:xfrm>
        </p:spPr>
        <p:txBody>
          <a:bodyPr/>
          <a:lstStyle/>
          <a:p>
            <a:r>
              <a:rPr lang="en-US" dirty="0" err="1" smtClean="0"/>
              <a:t>tomographic</a:t>
            </a:r>
            <a:r>
              <a:rPr lang="en-US" dirty="0" smtClean="0"/>
              <a:t>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724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2383875" name="Object 3"/>
          <p:cNvGraphicFramePr>
            <a:graphicFrameLocks noChangeAspect="1"/>
          </p:cNvGraphicFramePr>
          <p:nvPr/>
        </p:nvGraphicFramePr>
        <p:xfrm>
          <a:off x="1001229" y="1662113"/>
          <a:ext cx="7361722" cy="114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5668" r:id="rId3" imgW="4635500" imgH="965200" progId="">
                  <p:embed/>
                </p:oleObj>
              </mc:Choice>
              <mc:Fallback>
                <p:oleObj r:id="rId3" imgW="4635500" imgH="965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229" y="1662113"/>
                        <a:ext cx="7361722" cy="1149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9716" name="Object 4"/>
          <p:cNvGraphicFramePr>
            <a:graphicFrameLocks noChangeAspect="1"/>
          </p:cNvGraphicFramePr>
          <p:nvPr/>
        </p:nvGraphicFramePr>
        <p:xfrm>
          <a:off x="1841509" y="3378994"/>
          <a:ext cx="4849813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5669" r:id="rId5" imgW="2806700" imgH="876300" progId="">
                  <p:embed/>
                </p:oleObj>
              </mc:Choice>
              <mc:Fallback>
                <p:oleObj r:id="rId5" imgW="2806700" imgH="876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9" y="3378994"/>
                        <a:ext cx="4849813" cy="1135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93877" y="2228592"/>
            <a:ext cx="4804120" cy="772817"/>
          </a:xfrm>
          <a:prstGeom prst="roundRect">
            <a:avLst/>
          </a:prstGeom>
          <a:solidFill>
            <a:schemeClr val="accent2">
              <a:alpha val="0"/>
            </a:schemeClr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47069"/>
            <a:ext cx="7583488" cy="962375"/>
          </a:xfrm>
        </p:spPr>
        <p:txBody>
          <a:bodyPr/>
          <a:lstStyle/>
          <a:p>
            <a:r>
              <a:rPr lang="en-US" dirty="0" err="1" smtClean="0"/>
              <a:t>tomographic</a:t>
            </a:r>
            <a:r>
              <a:rPr lang="en-US" dirty="0" smtClean="0"/>
              <a:t>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9470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2384898" name="Object 2"/>
          <p:cNvGraphicFramePr>
            <a:graphicFrameLocks noChangeAspect="1"/>
          </p:cNvGraphicFramePr>
          <p:nvPr/>
        </p:nvGraphicFramePr>
        <p:xfrm>
          <a:off x="1166822" y="1420421"/>
          <a:ext cx="7070725" cy="154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6692" r:id="rId3" imgW="4140200" imgH="1206500" progId="">
                  <p:embed/>
                </p:oleObj>
              </mc:Choice>
              <mc:Fallback>
                <p:oleObj r:id="rId3" imgW="4140200" imgH="1206500" progId="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22" y="1420421"/>
                        <a:ext cx="7070725" cy="1545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4901" name="Object 5"/>
          <p:cNvGraphicFramePr>
            <a:graphicFrameLocks noChangeAspect="1"/>
          </p:cNvGraphicFramePr>
          <p:nvPr/>
        </p:nvGraphicFramePr>
        <p:xfrm>
          <a:off x="1841509" y="3378994"/>
          <a:ext cx="4849813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6693" r:id="rId4" imgW="2806700" imgH="876300" progId="">
                  <p:embed/>
                </p:oleObj>
              </mc:Choice>
              <mc:Fallback>
                <p:oleObj r:id="rId4" imgW="2806700" imgH="876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9" y="3378994"/>
                        <a:ext cx="4849813" cy="1135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931863" y="3"/>
            <a:ext cx="7583488" cy="96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tomographic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operator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5837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2384898" name="Object 2"/>
          <p:cNvGraphicFramePr>
            <a:graphicFrameLocks noChangeAspect="1"/>
          </p:cNvGraphicFramePr>
          <p:nvPr/>
        </p:nvGraphicFramePr>
        <p:xfrm>
          <a:off x="1166822" y="1420421"/>
          <a:ext cx="7070725" cy="154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716" r:id="rId3" imgW="4140200" imgH="1206500" progId="">
                  <p:embed/>
                </p:oleObj>
              </mc:Choice>
              <mc:Fallback>
                <p:oleObj r:id="rId3" imgW="4140200" imgH="1206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22" y="1420421"/>
                        <a:ext cx="7070725" cy="1545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4901" name="Object 5"/>
          <p:cNvGraphicFramePr>
            <a:graphicFrameLocks noChangeAspect="1"/>
          </p:cNvGraphicFramePr>
          <p:nvPr/>
        </p:nvGraphicFramePr>
        <p:xfrm>
          <a:off x="1841509" y="3378994"/>
          <a:ext cx="4849813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717" r:id="rId5" imgW="2806700" imgH="876300" progId="">
                  <p:embed/>
                </p:oleObj>
              </mc:Choice>
              <mc:Fallback>
                <p:oleObj r:id="rId5" imgW="2806700" imgH="876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9" y="3378994"/>
                        <a:ext cx="4849813" cy="1135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98191" y="1419830"/>
            <a:ext cx="1616681" cy="772817"/>
          </a:xfrm>
          <a:prstGeom prst="roundRect">
            <a:avLst/>
          </a:prstGeom>
          <a:solidFill>
            <a:schemeClr val="accent2">
              <a:alpha val="0"/>
            </a:schemeClr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34642" y="2192643"/>
            <a:ext cx="1602026" cy="772817"/>
          </a:xfrm>
          <a:prstGeom prst="roundRect">
            <a:avLst/>
          </a:prstGeom>
          <a:solidFill>
            <a:schemeClr val="accent2">
              <a:alpha val="0"/>
            </a:schemeClr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1863" y="3"/>
            <a:ext cx="7583488" cy="96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tomographic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operator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4884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2384898" name="Object 2"/>
          <p:cNvGraphicFramePr>
            <a:graphicFrameLocks noChangeAspect="1"/>
          </p:cNvGraphicFramePr>
          <p:nvPr/>
        </p:nvGraphicFramePr>
        <p:xfrm>
          <a:off x="1166822" y="1420421"/>
          <a:ext cx="7070725" cy="154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8740" r:id="rId3" imgW="4140200" imgH="1206500" progId="">
                  <p:embed/>
                </p:oleObj>
              </mc:Choice>
              <mc:Fallback>
                <p:oleObj r:id="rId3" imgW="4140200" imgH="1206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22" y="1420421"/>
                        <a:ext cx="7070725" cy="1545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4901" name="Object 5"/>
          <p:cNvGraphicFramePr>
            <a:graphicFrameLocks noChangeAspect="1"/>
          </p:cNvGraphicFramePr>
          <p:nvPr/>
        </p:nvGraphicFramePr>
        <p:xfrm>
          <a:off x="1841509" y="3378994"/>
          <a:ext cx="4849813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8741" r:id="rId5" imgW="2806700" imgH="876300" progId="">
                  <p:embed/>
                </p:oleObj>
              </mc:Choice>
              <mc:Fallback>
                <p:oleObj r:id="rId5" imgW="2806700" imgH="876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9" y="3378994"/>
                        <a:ext cx="4849813" cy="1135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601260" y="1545634"/>
            <a:ext cx="275549" cy="485258"/>
          </a:xfrm>
          <a:prstGeom prst="roundRect">
            <a:avLst/>
          </a:prstGeom>
          <a:solidFill>
            <a:schemeClr val="accent2">
              <a:alpha val="0"/>
            </a:schemeClr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08910" y="1545634"/>
            <a:ext cx="1153459" cy="485258"/>
          </a:xfrm>
          <a:prstGeom prst="roundRect">
            <a:avLst/>
          </a:prstGeom>
          <a:solidFill>
            <a:schemeClr val="accent2">
              <a:alpha val="0"/>
            </a:schemeClr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01580" y="2306962"/>
            <a:ext cx="275549" cy="485258"/>
          </a:xfrm>
          <a:prstGeom prst="roundRect">
            <a:avLst/>
          </a:prstGeom>
          <a:solidFill>
            <a:schemeClr val="accent2">
              <a:alpha val="0"/>
            </a:schemeClr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409228" y="2306962"/>
            <a:ext cx="1153459" cy="485258"/>
          </a:xfrm>
          <a:prstGeom prst="roundRect">
            <a:avLst/>
          </a:prstGeom>
          <a:solidFill>
            <a:schemeClr val="accent2">
              <a:alpha val="0"/>
            </a:schemeClr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31863" y="3"/>
            <a:ext cx="7583488" cy="96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tomographic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operator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562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2384898" name="Object 2"/>
          <p:cNvGraphicFramePr>
            <a:graphicFrameLocks noChangeAspect="1"/>
          </p:cNvGraphicFramePr>
          <p:nvPr/>
        </p:nvGraphicFramePr>
        <p:xfrm>
          <a:off x="580319" y="1419827"/>
          <a:ext cx="8243377" cy="1545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763" r:id="rId3" imgW="4826000" imgH="1206500" progId="">
                  <p:embed/>
                </p:oleObj>
              </mc:Choice>
              <mc:Fallback>
                <p:oleObj r:id="rId3" imgW="4826000" imgH="1206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19" y="1419827"/>
                        <a:ext cx="8243377" cy="1545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843073" y="1545634"/>
            <a:ext cx="1153459" cy="485258"/>
          </a:xfrm>
          <a:prstGeom prst="roundRect">
            <a:avLst/>
          </a:prstGeom>
          <a:solidFill>
            <a:schemeClr val="accent2">
              <a:alpha val="0"/>
            </a:schemeClr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43393" y="2306962"/>
            <a:ext cx="1153459" cy="485258"/>
          </a:xfrm>
          <a:prstGeom prst="roundRect">
            <a:avLst/>
          </a:prstGeom>
          <a:solidFill>
            <a:schemeClr val="accent2">
              <a:alpha val="0"/>
            </a:schemeClr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5-01-26 at 10.10.4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50" y="2909888"/>
            <a:ext cx="4102100" cy="18573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1863" y="3"/>
            <a:ext cx="7583488" cy="96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tomographic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operator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322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095376"/>
            <a:ext cx="7583488" cy="3223022"/>
          </a:xfrm>
        </p:spPr>
        <p:txBody>
          <a:bodyPr/>
          <a:lstStyle/>
          <a:p>
            <a:r>
              <a:rPr lang="en-US" dirty="0" smtClean="0"/>
              <a:t>Wave-equation migration Q analysis</a:t>
            </a:r>
          </a:p>
          <a:p>
            <a:pPr lvl="1"/>
            <a:r>
              <a:rPr lang="en-US" dirty="0" smtClean="0"/>
              <a:t>Estimate effective Q from </a:t>
            </a:r>
            <a:r>
              <a:rPr lang="en-US" b="1" dirty="0" smtClean="0"/>
              <a:t>migration image</a:t>
            </a:r>
          </a:p>
          <a:p>
            <a:pPr lvl="1"/>
            <a:r>
              <a:rPr lang="en-US" dirty="0" smtClean="0"/>
              <a:t>Estimate interval Q using </a:t>
            </a:r>
            <a:r>
              <a:rPr lang="en-US" b="1" dirty="0" smtClean="0"/>
              <a:t>wave-equation based tomography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095376"/>
            <a:ext cx="7583488" cy="3223022"/>
          </a:xfrm>
        </p:spPr>
        <p:txBody>
          <a:bodyPr/>
          <a:lstStyle/>
          <a:p>
            <a:r>
              <a:rPr lang="en-US" dirty="0" smtClean="0"/>
              <a:t>Wave-equation migration Q analysis</a:t>
            </a:r>
          </a:p>
          <a:p>
            <a:pPr lvl="1"/>
            <a:r>
              <a:rPr lang="en-US" dirty="0" smtClean="0"/>
              <a:t>Estimate effective Q from </a:t>
            </a:r>
            <a:r>
              <a:rPr lang="en-US" b="1" dirty="0" smtClean="0"/>
              <a:t>migration image</a:t>
            </a:r>
          </a:p>
          <a:p>
            <a:pPr lvl="1"/>
            <a:r>
              <a:rPr lang="en-US" dirty="0" smtClean="0"/>
              <a:t>Estimate interval Q using </a:t>
            </a:r>
            <a:r>
              <a:rPr lang="en-US" b="1" dirty="0" smtClean="0"/>
              <a:t>wave-equation based tomography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02417" y="2984500"/>
            <a:ext cx="4476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Wavefield</a:t>
            </a:r>
            <a:r>
              <a:rPr lang="en-US" sz="3200" b="1" dirty="0" smtClean="0">
                <a:solidFill>
                  <a:schemeClr val="bg1"/>
                </a:solidFill>
              </a:rPr>
              <a:t> continuation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(One way vs. two way)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138744" y="2482455"/>
            <a:ext cx="12263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680221" y="2429143"/>
            <a:ext cx="738188" cy="594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vs. two-way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4" y="910852"/>
            <a:ext cx="7791451" cy="322302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Compared with two-way migration, one-way migration cannot image overturned events (only propagate along one direction)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4-02-25 at 5.33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49" y="2112800"/>
            <a:ext cx="4047451" cy="2272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0857" y="4444101"/>
            <a:ext cx="68918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333333"/>
                </a:solidFill>
              </a:rPr>
              <a:t>http://</a:t>
            </a:r>
            <a:r>
              <a:rPr lang="en-US" sz="1500" dirty="0" err="1" smtClean="0">
                <a:solidFill>
                  <a:srgbClr val="333333"/>
                </a:solidFill>
              </a:rPr>
              <a:t>sepwww.stanford.edu/sep/biondo/HTML/WaveMig.html</a:t>
            </a:r>
            <a:endParaRPr lang="en-US" sz="1500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4767264"/>
            <a:ext cx="609600" cy="273844"/>
          </a:xfrm>
        </p:spPr>
        <p:txBody>
          <a:bodyPr/>
          <a:lstStyle/>
          <a:p>
            <a:fld id="{97D2469D-DAA2-2A4C-9422-2608DBC94D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3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6" y="-111125"/>
            <a:ext cx="7963609" cy="1021976"/>
          </a:xfrm>
        </p:spPr>
        <p:txBody>
          <a:bodyPr/>
          <a:lstStyle/>
          <a:p>
            <a:r>
              <a:rPr lang="en-US" sz="2300" dirty="0" smtClean="0"/>
              <a:t>Migration images for a dipping interface at 60</a:t>
            </a:r>
            <a:r>
              <a:rPr lang="en-US" sz="2300" baseline="30000" dirty="0" smtClean="0"/>
              <a:t>o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41" y="1051004"/>
            <a:ext cx="5814786" cy="3629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8435" y="2246667"/>
            <a:ext cx="22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One way migration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435" y="4139111"/>
            <a:ext cx="22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Two way migration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6540" y="4702554"/>
            <a:ext cx="3456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0" dirty="0" smtClean="0">
                <a:solidFill>
                  <a:srgbClr val="333333"/>
                </a:solidFill>
              </a:rPr>
              <a:t>W. A. </a:t>
            </a:r>
            <a:r>
              <a:rPr lang="en-US" sz="1600" baseline="0" dirty="0" err="1" smtClean="0">
                <a:solidFill>
                  <a:srgbClr val="333333"/>
                </a:solidFill>
              </a:rPr>
              <a:t>Mulder</a:t>
            </a:r>
            <a:r>
              <a:rPr lang="en-US" sz="1600" baseline="0" dirty="0" smtClean="0">
                <a:solidFill>
                  <a:srgbClr val="333333"/>
                </a:solidFill>
              </a:rPr>
              <a:t> and R.-E. </a:t>
            </a:r>
            <a:r>
              <a:rPr lang="en-US" sz="1600" baseline="0" dirty="0" err="1" smtClean="0">
                <a:solidFill>
                  <a:srgbClr val="333333"/>
                </a:solidFill>
              </a:rPr>
              <a:t>Plessix</a:t>
            </a:r>
            <a:r>
              <a:rPr lang="en-US" sz="1600" baseline="0" dirty="0" smtClean="0">
                <a:solidFill>
                  <a:srgbClr val="333333"/>
                </a:solidFill>
              </a:rPr>
              <a:t>, 2004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4767264"/>
            <a:ext cx="609600" cy="273844"/>
          </a:xfrm>
        </p:spPr>
        <p:txBody>
          <a:bodyPr/>
          <a:lstStyle/>
          <a:p>
            <a:fld id="{97D2469D-DAA2-2A4C-9422-2608DBC94D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0872" y="2687353"/>
            <a:ext cx="12025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7154" y="4484017"/>
            <a:ext cx="1202532" cy="1967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8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bp.q.one.pdf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736" y="109726"/>
            <a:ext cx="886968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657" y="602130"/>
            <a:ext cx="30504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Inverted Q model using one-way</a:t>
            </a:r>
          </a:p>
          <a:p>
            <a:endParaRPr lang="en-US" sz="2600" dirty="0"/>
          </a:p>
        </p:txBody>
      </p:sp>
      <p:pic>
        <p:nvPicPr>
          <p:cNvPr id="9" name="Picture 8" descr="Screen shot 2015-02-24 at 4.16.2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948" y="3635375"/>
            <a:ext cx="1674811" cy="1131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7839" y="4428710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True Q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7387" y="2222678"/>
            <a:ext cx="2964198" cy="1285033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5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43489</TotalTime>
  <Words>1028</Words>
  <Application>Microsoft Office PowerPoint</Application>
  <PresentationFormat>On-screen Show (16:9)</PresentationFormat>
  <Paragraphs>257</Paragraphs>
  <Slides>48</Slides>
  <Notes>23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Precedent</vt:lpstr>
      <vt:lpstr> Image-based Q tomography using two-way wavefield-continuation </vt:lpstr>
      <vt:lpstr>Outline </vt:lpstr>
      <vt:lpstr>motivation</vt:lpstr>
      <vt:lpstr>motivation</vt:lpstr>
      <vt:lpstr>motivation</vt:lpstr>
      <vt:lpstr>motivation</vt:lpstr>
      <vt:lpstr>One-way vs. two-way</vt:lpstr>
      <vt:lpstr>Migration images for a dipping interface at 60o</vt:lpstr>
      <vt:lpstr>PowerPoint Presentation</vt:lpstr>
      <vt:lpstr>PowerPoint Presentation</vt:lpstr>
      <vt:lpstr>PowerPoint Presentation</vt:lpstr>
      <vt:lpstr>PowerPoint Presentation</vt:lpstr>
      <vt:lpstr>Two-way</vt:lpstr>
      <vt:lpstr>Two-way</vt:lpstr>
      <vt:lpstr>Two-way</vt:lpstr>
      <vt:lpstr>Two-way</vt:lpstr>
      <vt:lpstr>Two-way</vt:lpstr>
      <vt:lpstr>Two-way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Sensitivity kernel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  <vt:lpstr>Acknowledgements</vt:lpstr>
      <vt:lpstr>Two-way</vt:lpstr>
      <vt:lpstr>Two-way</vt:lpstr>
      <vt:lpstr>tomographic operator</vt:lpstr>
      <vt:lpstr>tomographic operator</vt:lpstr>
      <vt:lpstr>tomographic operator</vt:lpstr>
      <vt:lpstr>tomographic operator</vt:lpstr>
      <vt:lpstr>PowerPoint Presentation</vt:lpstr>
      <vt:lpstr>PowerPoint Presentation</vt:lpstr>
      <vt:lpstr>PowerPoint Presentation</vt:lpstr>
      <vt:lpstr>PowerPoint Presentation</vt:lpstr>
    </vt:vector>
  </TitlesOfParts>
  <Company>SEP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Self-Introduction</dc:title>
  <dc:creator>gayeni</dc:creator>
  <cp:lastModifiedBy>Yi Shen</cp:lastModifiedBy>
  <cp:revision>541</cp:revision>
  <cp:lastPrinted>2012-05-11T06:03:18Z</cp:lastPrinted>
  <dcterms:created xsi:type="dcterms:W3CDTF">2015-05-18T05:36:50Z</dcterms:created>
  <dcterms:modified xsi:type="dcterms:W3CDTF">2015-05-18T18:51:53Z</dcterms:modified>
</cp:coreProperties>
</file>