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media/media1.mov" ContentType="video/unknown"/>
  <Override PartName="/ppt/theme/theme2.xml" ContentType="application/vnd.openxmlformats-officedocument.theme+xml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Franklin Gothic Book"/>
        <a:ea typeface="Franklin Gothic Book"/>
        <a:cs typeface="Franklin Gothic Book"/>
        <a:sym typeface="Franklin Gothic Book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EECD"/>
          </a:solidFill>
        </a:fill>
      </a:tcStyle>
    </a:wholeTbl>
    <a:band2H>
      <a:tcTxStyle b="def" i="def"/>
      <a:tcStyle>
        <a:tcBdr/>
        <a:fill>
          <a:solidFill>
            <a:srgbClr val="ECF7E7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CA"/>
          </a:solidFill>
        </a:fill>
      </a:tcStyle>
    </a:wholeTbl>
    <a:band2H>
      <a:tcTxStyle b="def" i="def"/>
      <a:tcStyle>
        <a:tcBdr/>
        <a:fill>
          <a:solidFill>
            <a:srgbClr val="FFF3E6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4DF"/>
          </a:solidFill>
        </a:fill>
      </a:tcStyle>
    </a:wholeTbl>
    <a:band2H>
      <a:tcTxStyle b="def" i="def"/>
      <a:tcStyle>
        <a:tcBdr/>
        <a:fill>
          <a:solidFill>
            <a:srgbClr val="E7F2E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Franklin Gothic Book"/>
          <a:ea typeface="Franklin Gothic Book"/>
          <a:cs typeface="Franklin Gothic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3.pn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-10418" y="-44153"/>
            <a:ext cx="9164836" cy="5231805"/>
          </a:xfrm>
          <a:prstGeom prst="rect">
            <a:avLst/>
          </a:prstGeom>
          <a:solidFill>
            <a:srgbClr val="112BD0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" name="Shape 14"/>
          <p:cNvSpPr/>
          <p:nvPr/>
        </p:nvSpPr>
        <p:spPr>
          <a:xfrm>
            <a:off x="-1295400" y="285750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" name="Shape 15"/>
          <p:cNvSpPr/>
          <p:nvPr>
            <p:ph type="title"/>
          </p:nvPr>
        </p:nvSpPr>
        <p:spPr>
          <a:xfrm>
            <a:off x="685800" y="35433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" name="Shape 16"/>
          <p:cNvSpPr/>
          <p:nvPr>
            <p:ph type="body" sz="quarter" idx="1"/>
          </p:nvPr>
        </p:nvSpPr>
        <p:spPr>
          <a:xfrm>
            <a:off x="685800" y="462915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indent="457200">
              <a:spcBef>
                <a:spcPts val="500"/>
              </a:spcBef>
              <a:defRPr sz="2400"/>
            </a:lvl2pPr>
            <a:lvl3pPr indent="914400">
              <a:spcBef>
                <a:spcPts val="500"/>
              </a:spcBef>
              <a:defRPr sz="2400"/>
            </a:lvl3pPr>
            <a:lvl4pPr indent="1371600">
              <a:spcBef>
                <a:spcPts val="500"/>
              </a:spcBef>
              <a:defRPr sz="2400"/>
            </a:lvl4pPr>
            <a:lvl5pPr indent="1828800"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" name="Shape 17"/>
          <p:cNvSpPr/>
          <p:nvPr>
            <p:ph type="sldNum" sz="quarter" idx="2"/>
          </p:nvPr>
        </p:nvSpPr>
        <p:spPr>
          <a:xfrm>
            <a:off x="8409721" y="4871958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Shape 124"/>
          <p:cNvSpPr/>
          <p:nvPr>
            <p:ph type="body" sz="quarter" idx="1"/>
          </p:nvPr>
        </p:nvSpPr>
        <p:spPr>
          <a:xfrm>
            <a:off x="990600" y="8001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1pPr>
            <a:lvl2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2pPr>
            <a:lvl3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3pPr>
            <a:lvl4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4pPr>
            <a:lvl5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762000" y="0"/>
            <a:ext cx="6477000" cy="70842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6" name="Shape 12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>
                <a:solidFill>
                  <a:srgbClr val="2C3F7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rgbClr val="2C3F7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rgbClr val="2C3F71"/>
                </a:solidFill>
              </a:defRPr>
            </a:lvl3pPr>
            <a:lvl4pPr>
              <a:spcBef>
                <a:spcPts val="400"/>
              </a:spcBef>
              <a:defRPr sz="2000">
                <a:solidFill>
                  <a:srgbClr val="2C3F71"/>
                </a:solidFill>
              </a:defRPr>
            </a:lvl4pPr>
            <a:lvl5pPr>
              <a:spcBef>
                <a:spcPts val="400"/>
              </a:spcBef>
              <a:defRPr sz="2000">
                <a:solidFill>
                  <a:srgbClr val="2C3F7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6" name="Shape 136"/>
          <p:cNvSpPr/>
          <p:nvPr>
            <p:ph type="title"/>
          </p:nvPr>
        </p:nvSpPr>
        <p:spPr>
          <a:xfrm>
            <a:off x="22860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Shape 1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/>
          <p:nvPr>
            <p:ph type="body" sz="quarter" idx="1"/>
          </p:nvPr>
        </p:nvSpPr>
        <p:spPr>
          <a:xfrm>
            <a:off x="3886200" y="120015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/>
          <p:nvPr>
            <p:ph type="title"/>
          </p:nvPr>
        </p:nvSpPr>
        <p:spPr>
          <a:xfrm>
            <a:off x="2209800" y="205978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  <a:solidFill>
                  <a:srgbClr val="ABB9D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pic>
        <p:nvPicPr>
          <p:cNvPr id="147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8" name="Shape 14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questions contac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body" sz="quarter" idx="1"/>
          </p:nvPr>
        </p:nvSpPr>
        <p:spPr>
          <a:xfrm>
            <a:off x="3886200" y="120015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hape 156"/>
          <p:cNvSpPr/>
          <p:nvPr>
            <p:ph type="title"/>
          </p:nvPr>
        </p:nvSpPr>
        <p:spPr>
          <a:xfrm>
            <a:off x="2209800" y="205978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  <a:solidFill>
                  <a:srgbClr val="ABB9D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7" name="Shape 15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bg>
      <p:bgPr>
        <a:solidFill>
          <a:srgbClr val="0D0D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25" y="0"/>
            <a:ext cx="9124950" cy="513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>
            <p:ph type="title"/>
          </p:nvPr>
        </p:nvSpPr>
        <p:spPr>
          <a:xfrm>
            <a:off x="685800" y="3543300"/>
            <a:ext cx="7772400" cy="1102520"/>
          </a:xfrm>
          <a:prstGeom prst="rect">
            <a:avLst/>
          </a:prstGeom>
        </p:spPr>
        <p:txBody>
          <a:bodyPr anchor="b"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7" name="Shape 167"/>
          <p:cNvSpPr/>
          <p:nvPr>
            <p:ph type="body" sz="quarter" idx="1"/>
          </p:nvPr>
        </p:nvSpPr>
        <p:spPr>
          <a:xfrm>
            <a:off x="685800" y="4629150"/>
            <a:ext cx="6400800" cy="571500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400"/>
            </a:lvl1pPr>
            <a:lvl2pPr indent="457200">
              <a:spcBef>
                <a:spcPts val="500"/>
              </a:spcBef>
              <a:defRPr sz="2400"/>
            </a:lvl2pPr>
            <a:lvl3pPr indent="914400">
              <a:spcBef>
                <a:spcPts val="500"/>
              </a:spcBef>
              <a:defRPr sz="2400"/>
            </a:lvl3pPr>
            <a:lvl4pPr indent="1371600">
              <a:spcBef>
                <a:spcPts val="500"/>
              </a:spcBef>
              <a:defRPr sz="2400"/>
            </a:lvl4pPr>
            <a:lvl5pPr indent="1828800">
              <a:spcBef>
                <a:spcPts val="5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8" name="Shape 168"/>
          <p:cNvSpPr/>
          <p:nvPr>
            <p:ph type="sldNum" sz="quarter" idx="2"/>
          </p:nvPr>
        </p:nvSpPr>
        <p:spPr>
          <a:xfrm>
            <a:off x="8409721" y="4871958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7620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76" name="Shape 176"/>
          <p:cNvSpPr/>
          <p:nvPr>
            <p:ph type="title"/>
          </p:nvPr>
        </p:nvSpPr>
        <p:spPr>
          <a:xfrm>
            <a:off x="2209800" y="5715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12699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7" name="Shape 177"/>
          <p:cNvSpPr/>
          <p:nvPr>
            <p:ph type="body" idx="1"/>
          </p:nvPr>
        </p:nvSpPr>
        <p:spPr>
          <a:xfrm>
            <a:off x="2209800" y="765572"/>
            <a:ext cx="7696200" cy="368022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8" name="Shape 17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525" y="0"/>
            <a:ext cx="9124950" cy="513278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>
            <p:ph type="title"/>
          </p:nvPr>
        </p:nvSpPr>
        <p:spPr>
          <a:xfrm>
            <a:off x="152400" y="1200150"/>
            <a:ext cx="6284913" cy="1021557"/>
          </a:xfrm>
          <a:prstGeom prst="rect">
            <a:avLst/>
          </a:prstGeom>
        </p:spPr>
        <p:txBody>
          <a:bodyPr anchor="t"/>
          <a:lstStyle>
            <a:lvl1pPr algn="r">
              <a:defRPr cap="all" sz="4000">
                <a:ln w="9525">
                  <a:solidFill>
                    <a:srgbClr val="435FAA"/>
                  </a:solidFill>
                </a:ln>
                <a:solidFill>
                  <a:srgbClr val="ABB9D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Shape 188"/>
          <p:cNvSpPr/>
          <p:nvPr>
            <p:ph type="body" sz="quarter" idx="1"/>
          </p:nvPr>
        </p:nvSpPr>
        <p:spPr>
          <a:xfrm>
            <a:off x="152400" y="75009"/>
            <a:ext cx="6284913" cy="1125142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1pPr>
            <a:lvl2pPr indent="4572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2pPr>
            <a:lvl3pPr indent="9144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3pPr>
            <a:lvl4pPr indent="13716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4pPr>
            <a:lvl5pPr indent="18288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hape 189"/>
          <p:cNvSpPr/>
          <p:nvPr>
            <p:ph type="sldNum" sz="quarter" idx="2"/>
          </p:nvPr>
        </p:nvSpPr>
        <p:spPr>
          <a:xfrm>
            <a:off x="8409721" y="4802901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xfrm>
            <a:off x="1295400" y="18788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Shape 197"/>
          <p:cNvSpPr/>
          <p:nvPr>
            <p:ph type="body" sz="half" idx="1"/>
          </p:nvPr>
        </p:nvSpPr>
        <p:spPr>
          <a:xfrm>
            <a:off x="1524000" y="857250"/>
            <a:ext cx="3048000" cy="35659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435FAA"/>
                </a:solidFill>
              </a:defRPr>
            </a:lvl1pPr>
            <a:lvl2pPr>
              <a:spcBef>
                <a:spcPts val="600"/>
              </a:spcBef>
              <a:defRPr sz="2800">
                <a:solidFill>
                  <a:srgbClr val="435FAA"/>
                </a:solidFill>
              </a:defRPr>
            </a:lvl2pPr>
            <a:lvl3pPr>
              <a:spcBef>
                <a:spcPts val="600"/>
              </a:spcBef>
              <a:defRPr sz="2800">
                <a:solidFill>
                  <a:srgbClr val="435FAA"/>
                </a:solidFill>
              </a:defRPr>
            </a:lvl3pPr>
            <a:lvl4pPr>
              <a:spcBef>
                <a:spcPts val="600"/>
              </a:spcBef>
              <a:defRPr sz="2800">
                <a:solidFill>
                  <a:srgbClr val="435FAA"/>
                </a:solidFill>
              </a:defRPr>
            </a:lvl4pPr>
            <a:lvl5pPr>
              <a:spcBef>
                <a:spcPts val="600"/>
              </a:spcBef>
              <a:defRPr sz="2800">
                <a:solidFill>
                  <a:srgbClr val="435FA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body" sz="quarter" idx="1"/>
          </p:nvPr>
        </p:nvSpPr>
        <p:spPr>
          <a:xfrm>
            <a:off x="1905000" y="914400"/>
            <a:ext cx="3200400" cy="47982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>
                <a:solidFill>
                  <a:srgbClr val="2C3F71"/>
                </a:solidFill>
              </a:defRPr>
            </a:lvl1pPr>
            <a:lvl2pPr indent="457200">
              <a:spcBef>
                <a:spcPts val="500"/>
              </a:spcBef>
              <a:defRPr sz="2400">
                <a:solidFill>
                  <a:srgbClr val="2C3F71"/>
                </a:solidFill>
              </a:defRPr>
            </a:lvl2pPr>
            <a:lvl3pPr indent="914400">
              <a:spcBef>
                <a:spcPts val="500"/>
              </a:spcBef>
              <a:defRPr sz="2400">
                <a:solidFill>
                  <a:srgbClr val="2C3F71"/>
                </a:solidFill>
              </a:defRPr>
            </a:lvl3pPr>
            <a:lvl4pPr indent="1371600">
              <a:spcBef>
                <a:spcPts val="500"/>
              </a:spcBef>
              <a:defRPr sz="2400">
                <a:solidFill>
                  <a:srgbClr val="2C3F71"/>
                </a:solidFill>
              </a:defRPr>
            </a:lvl4pPr>
            <a:lvl5pPr indent="1828800">
              <a:spcBef>
                <a:spcPts val="500"/>
              </a:spcBef>
              <a:defRPr sz="2400">
                <a:solidFill>
                  <a:srgbClr val="2C3F7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hape 206"/>
          <p:cNvSpPr/>
          <p:nvPr>
            <p:ph type="title"/>
          </p:nvPr>
        </p:nvSpPr>
        <p:spPr>
          <a:xfrm>
            <a:off x="1066800" y="17145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7" name="Shape 207"/>
          <p:cNvSpPr/>
          <p:nvPr>
            <p:ph type="body" sz="quarter" idx="13"/>
          </p:nvPr>
        </p:nvSpPr>
        <p:spPr>
          <a:xfrm>
            <a:off x="5943600" y="914400"/>
            <a:ext cx="3200400" cy="47982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sp>
        <p:nvSpPr>
          <p:cNvPr id="208" name="Shape 20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xfrm>
            <a:off x="19812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6" name="Shape 2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314450"/>
            <a:ext cx="9144000" cy="708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media2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27"/>
          <p:cNvSpPr/>
          <p:nvPr/>
        </p:nvSpPr>
        <p:spPr>
          <a:xfrm>
            <a:off x="76200" y="0"/>
            <a:ext cx="9144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2209800" y="5715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12699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2209800" y="765572"/>
            <a:ext cx="7696200" cy="3680222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hape 3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xfrm>
            <a:off x="6553200" y="57150"/>
            <a:ext cx="2438400" cy="871538"/>
          </a:xfrm>
          <a:prstGeom prst="rect">
            <a:avLst/>
          </a:prstGeom>
        </p:spPr>
        <p:txBody>
          <a:bodyPr anchor="b"/>
          <a:lstStyle>
            <a:lvl1pPr>
              <a:defRPr sz="2000">
                <a:ln>
                  <a:noFill/>
                </a:ln>
                <a:solidFill>
                  <a:srgbClr val="C7D0E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1" name="Shape 231"/>
          <p:cNvSpPr/>
          <p:nvPr>
            <p:ph type="body" sz="half" idx="1"/>
          </p:nvPr>
        </p:nvSpPr>
        <p:spPr>
          <a:xfrm>
            <a:off x="304800" y="171450"/>
            <a:ext cx="3990110" cy="43898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Shape 232"/>
          <p:cNvSpPr/>
          <p:nvPr>
            <p:ph type="body" sz="quarter" idx="13"/>
          </p:nvPr>
        </p:nvSpPr>
        <p:spPr>
          <a:xfrm>
            <a:off x="6553200" y="928688"/>
            <a:ext cx="2438400" cy="35182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</a:p>
        </p:txBody>
      </p:sp>
      <p:sp>
        <p:nvSpPr>
          <p:cNvPr id="233" name="Shape 2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>
            <p:ph type="title"/>
          </p:nvPr>
        </p:nvSpPr>
        <p:spPr>
          <a:xfrm>
            <a:off x="1295400" y="3657600"/>
            <a:ext cx="5486400" cy="425054"/>
          </a:xfrm>
          <a:prstGeom prst="rect">
            <a:avLst/>
          </a:prstGeom>
        </p:spPr>
        <p:txBody>
          <a:bodyPr anchor="b"/>
          <a:lstStyle>
            <a:lvl1pPr>
              <a:defRPr sz="2000">
                <a:ln>
                  <a:noFill/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1" name="Shape 241"/>
          <p:cNvSpPr/>
          <p:nvPr>
            <p:ph type="pic" sz="half" idx="13"/>
          </p:nvPr>
        </p:nvSpPr>
        <p:spPr>
          <a:xfrm>
            <a:off x="3048000" y="400050"/>
            <a:ext cx="5486400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xfrm>
            <a:off x="1295400" y="4082653"/>
            <a:ext cx="54864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61B6FF"/>
                </a:solidFill>
              </a:defRPr>
            </a:lvl1pPr>
            <a:lvl2pPr indent="457200">
              <a:spcBef>
                <a:spcPts val="300"/>
              </a:spcBef>
              <a:defRPr sz="1400">
                <a:solidFill>
                  <a:srgbClr val="61B6FF"/>
                </a:solidFill>
              </a:defRPr>
            </a:lvl2pPr>
            <a:lvl3pPr indent="914400">
              <a:spcBef>
                <a:spcPts val="300"/>
              </a:spcBef>
              <a:defRPr sz="1400">
                <a:solidFill>
                  <a:srgbClr val="61B6FF"/>
                </a:solidFill>
              </a:defRPr>
            </a:lvl3pPr>
            <a:lvl4pPr indent="1371600">
              <a:spcBef>
                <a:spcPts val="300"/>
              </a:spcBef>
              <a:defRPr sz="1400">
                <a:solidFill>
                  <a:srgbClr val="61B6FF"/>
                </a:solidFill>
              </a:defRPr>
            </a:lvl4pPr>
            <a:lvl5pPr indent="1828800">
              <a:spcBef>
                <a:spcPts val="300"/>
              </a:spcBef>
              <a:defRPr sz="1400">
                <a:solidFill>
                  <a:srgbClr val="61B6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hape 2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body" sz="quarter" idx="1"/>
          </p:nvPr>
        </p:nvSpPr>
        <p:spPr>
          <a:xfrm>
            <a:off x="3200400" y="291465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1" name="Shape 251"/>
          <p:cNvSpPr/>
          <p:nvPr>
            <p:ph type="body" sz="quarter" idx="13"/>
          </p:nvPr>
        </p:nvSpPr>
        <p:spPr>
          <a:xfrm>
            <a:off x="2895600" y="15430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52" name="Shape 252"/>
          <p:cNvSpPr/>
          <p:nvPr>
            <p:ph type="body" sz="quarter" idx="14"/>
          </p:nvPr>
        </p:nvSpPr>
        <p:spPr>
          <a:xfrm>
            <a:off x="3048000" y="22288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53" name="Shape 253"/>
          <p:cNvSpPr/>
          <p:nvPr>
            <p:ph type="body" sz="quarter" idx="15"/>
          </p:nvPr>
        </p:nvSpPr>
        <p:spPr>
          <a:xfrm>
            <a:off x="3352800" y="36004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254" name="Shape 254"/>
          <p:cNvSpPr/>
          <p:nvPr>
            <p:ph type="body" sz="quarter" idx="16"/>
          </p:nvPr>
        </p:nvSpPr>
        <p:spPr>
          <a:xfrm>
            <a:off x="1981200" y="685800"/>
            <a:ext cx="5486400" cy="342900"/>
          </a:xfrm>
          <a:prstGeom prst="rect">
            <a:avLst/>
          </a:prstGeom>
        </p:spPr>
        <p:txBody>
          <a:bodyPr/>
          <a:lstStyle/>
          <a:p>
            <a:pPr defTabSz="685800">
              <a:spcBef>
                <a:spcPts val="400"/>
              </a:spcBef>
              <a:defRPr sz="1800">
                <a:solidFill>
                  <a:srgbClr val="61B6FF"/>
                </a:solidFill>
              </a:defRPr>
            </a:pPr>
          </a:p>
        </p:txBody>
      </p:sp>
      <p:sp>
        <p:nvSpPr>
          <p:cNvPr id="255" name="Shape 255"/>
          <p:cNvSpPr/>
          <p:nvPr>
            <p:ph type="title"/>
          </p:nvPr>
        </p:nvSpPr>
        <p:spPr>
          <a:xfrm>
            <a:off x="1600200" y="148828"/>
            <a:ext cx="6477000" cy="70842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56" name="Shape 25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body" sz="quarter" idx="1"/>
          </p:nvPr>
        </p:nvSpPr>
        <p:spPr>
          <a:xfrm>
            <a:off x="990600" y="800100"/>
            <a:ext cx="4648200" cy="12573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1pPr>
            <a:lvl2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2pPr>
            <a:lvl3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3pPr>
            <a:lvl4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4pPr>
            <a:lvl5pPr>
              <a:lnSpc>
                <a:spcPts val="2000"/>
              </a:lnSpc>
              <a:spcBef>
                <a:spcPts val="400"/>
              </a:spcBef>
              <a:defRPr sz="1800">
                <a:solidFill>
                  <a:srgbClr val="435FA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4" name="Shape 264"/>
          <p:cNvSpPr/>
          <p:nvPr>
            <p:ph type="title"/>
          </p:nvPr>
        </p:nvSpPr>
        <p:spPr>
          <a:xfrm>
            <a:off x="762000" y="0"/>
            <a:ext cx="6477000" cy="70842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65" name="Shape 26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body" sz="quarter" idx="1"/>
          </p:nvPr>
        </p:nvSpPr>
        <p:spPr>
          <a:xfrm>
            <a:off x="914400" y="1310878"/>
            <a:ext cx="5105400" cy="1775223"/>
          </a:xfrm>
          <a:prstGeom prst="rect">
            <a:avLst/>
          </a:prstGeom>
        </p:spPr>
        <p:txBody>
          <a:bodyPr/>
          <a:lstStyle>
            <a:lvl1pPr>
              <a:spcBef>
                <a:spcPts val="400"/>
              </a:spcBef>
              <a:defRPr sz="2000">
                <a:solidFill>
                  <a:srgbClr val="2C3F71"/>
                </a:solidFill>
              </a:defRPr>
            </a:lvl1pPr>
            <a:lvl2pPr>
              <a:spcBef>
                <a:spcPts val="400"/>
              </a:spcBef>
              <a:defRPr sz="2000">
                <a:solidFill>
                  <a:srgbClr val="2C3F71"/>
                </a:solidFill>
              </a:defRPr>
            </a:lvl2pPr>
            <a:lvl3pPr>
              <a:spcBef>
                <a:spcPts val="400"/>
              </a:spcBef>
              <a:defRPr sz="2000">
                <a:solidFill>
                  <a:srgbClr val="2C3F71"/>
                </a:solidFill>
              </a:defRPr>
            </a:lvl3pPr>
            <a:lvl4pPr>
              <a:spcBef>
                <a:spcPts val="400"/>
              </a:spcBef>
              <a:defRPr sz="2000">
                <a:solidFill>
                  <a:srgbClr val="2C3F71"/>
                </a:solidFill>
              </a:defRPr>
            </a:lvl4pPr>
            <a:lvl5pPr>
              <a:spcBef>
                <a:spcPts val="400"/>
              </a:spcBef>
              <a:defRPr sz="2000">
                <a:solidFill>
                  <a:srgbClr val="2C3F7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3" name="Shape 273"/>
          <p:cNvSpPr/>
          <p:nvPr>
            <p:ph type="title"/>
          </p:nvPr>
        </p:nvSpPr>
        <p:spPr>
          <a:xfrm>
            <a:off x="2286000" y="-22623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4" name="Shape 27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body" sz="quarter" idx="1"/>
          </p:nvPr>
        </p:nvSpPr>
        <p:spPr>
          <a:xfrm>
            <a:off x="3886200" y="1200150"/>
            <a:ext cx="3048000" cy="26289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1pPr>
            <a:lvl2pPr indent="4572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2pPr>
            <a:lvl3pPr indent="9144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3pPr>
            <a:lvl4pPr indent="13716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4pPr>
            <a:lvl5pPr indent="1828800" algn="ctr">
              <a:lnSpc>
                <a:spcPts val="1600"/>
              </a:lnSpc>
              <a:spcBef>
                <a:spcPts val="300"/>
              </a:spcBef>
              <a:defRPr sz="1400">
                <a:solidFill>
                  <a:srgbClr val="0D0D0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hape 282"/>
          <p:cNvSpPr/>
          <p:nvPr>
            <p:ph type="title"/>
          </p:nvPr>
        </p:nvSpPr>
        <p:spPr>
          <a:xfrm>
            <a:off x="2209800" y="205978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  <a:solidFill>
                  <a:srgbClr val="ABB9D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3" name="Shape 2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" name="Shape 292"/>
          <p:cNvSpPr/>
          <p:nvPr>
            <p:ph type="title"/>
          </p:nvPr>
        </p:nvSpPr>
        <p:spPr>
          <a:xfrm>
            <a:off x="19812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3" name="Shape 29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1314450"/>
            <a:ext cx="9144000" cy="7086600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Shape 39"/>
          <p:cNvSpPr/>
          <p:nvPr>
            <p:ph type="title"/>
          </p:nvPr>
        </p:nvSpPr>
        <p:spPr>
          <a:xfrm>
            <a:off x="152400" y="1200150"/>
            <a:ext cx="6284913" cy="1021557"/>
          </a:xfrm>
          <a:prstGeom prst="rect">
            <a:avLst/>
          </a:prstGeom>
        </p:spPr>
        <p:txBody>
          <a:bodyPr anchor="t"/>
          <a:lstStyle>
            <a:lvl1pPr algn="r">
              <a:defRPr cap="all" sz="4000">
                <a:ln w="9525">
                  <a:solidFill>
                    <a:srgbClr val="435FAA"/>
                  </a:solidFill>
                </a:ln>
                <a:solidFill>
                  <a:srgbClr val="ABB9DE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52400" y="75009"/>
            <a:ext cx="6284913" cy="1125142"/>
          </a:xfrm>
          <a:prstGeom prst="rect">
            <a:avLst/>
          </a:prstGeom>
        </p:spPr>
        <p:txBody>
          <a:bodyPr anchor="b"/>
          <a:lstStyle>
            <a:lvl1pPr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1pPr>
            <a:lvl2pPr indent="4572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2pPr>
            <a:lvl3pPr indent="9144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3pPr>
            <a:lvl4pPr indent="13716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4pPr>
            <a:lvl5pPr indent="1828800" algn="r">
              <a:spcBef>
                <a:spcPts val="400"/>
              </a:spcBef>
              <a:defRPr sz="2000">
                <a:solidFill>
                  <a:srgbClr val="835E0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1" name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524000" y="-1009650"/>
            <a:ext cx="12268200" cy="81534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>
            <p:ph type="sldNum" sz="quarter" idx="2"/>
          </p:nvPr>
        </p:nvSpPr>
        <p:spPr>
          <a:xfrm>
            <a:off x="8409721" y="4802901"/>
            <a:ext cx="277079" cy="2692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2" name="Shape 52"/>
          <p:cNvSpPr/>
          <p:nvPr>
            <p:ph type="title"/>
          </p:nvPr>
        </p:nvSpPr>
        <p:spPr>
          <a:xfrm>
            <a:off x="1295400" y="18788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Shape 53"/>
          <p:cNvSpPr/>
          <p:nvPr>
            <p:ph type="body" sz="half" idx="1"/>
          </p:nvPr>
        </p:nvSpPr>
        <p:spPr>
          <a:xfrm>
            <a:off x="1524000" y="857250"/>
            <a:ext cx="3048000" cy="3565922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435FAA"/>
                </a:solidFill>
              </a:defRPr>
            </a:lvl1pPr>
            <a:lvl2pPr>
              <a:spcBef>
                <a:spcPts val="600"/>
              </a:spcBef>
              <a:defRPr sz="2800">
                <a:solidFill>
                  <a:srgbClr val="435FAA"/>
                </a:solidFill>
              </a:defRPr>
            </a:lvl2pPr>
            <a:lvl3pPr>
              <a:spcBef>
                <a:spcPts val="600"/>
              </a:spcBef>
              <a:defRPr sz="2800">
                <a:solidFill>
                  <a:srgbClr val="435FAA"/>
                </a:solidFill>
              </a:defRPr>
            </a:lvl3pPr>
            <a:lvl4pPr>
              <a:spcBef>
                <a:spcPts val="600"/>
              </a:spcBef>
              <a:defRPr sz="2800">
                <a:solidFill>
                  <a:srgbClr val="435FAA"/>
                </a:solidFill>
              </a:defRPr>
            </a:lvl4pPr>
            <a:lvl5pPr>
              <a:spcBef>
                <a:spcPts val="600"/>
              </a:spcBef>
              <a:defRPr sz="2800">
                <a:solidFill>
                  <a:srgbClr val="435FAA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" name="Shape 63"/>
          <p:cNvSpPr/>
          <p:nvPr>
            <p:ph type="body" sz="quarter" idx="1"/>
          </p:nvPr>
        </p:nvSpPr>
        <p:spPr>
          <a:xfrm>
            <a:off x="1905000" y="914400"/>
            <a:ext cx="3200400" cy="479823"/>
          </a:xfrm>
          <a:prstGeom prst="rect">
            <a:avLst/>
          </a:prstGeom>
        </p:spPr>
        <p:txBody>
          <a:bodyPr anchor="b"/>
          <a:lstStyle>
            <a:lvl1pPr>
              <a:spcBef>
                <a:spcPts val="500"/>
              </a:spcBef>
              <a:defRPr sz="2400">
                <a:solidFill>
                  <a:srgbClr val="2C3F71"/>
                </a:solidFill>
              </a:defRPr>
            </a:lvl1pPr>
            <a:lvl2pPr indent="457200">
              <a:spcBef>
                <a:spcPts val="500"/>
              </a:spcBef>
              <a:defRPr sz="2400">
                <a:solidFill>
                  <a:srgbClr val="2C3F71"/>
                </a:solidFill>
              </a:defRPr>
            </a:lvl2pPr>
            <a:lvl3pPr indent="914400">
              <a:spcBef>
                <a:spcPts val="500"/>
              </a:spcBef>
              <a:defRPr sz="2400">
                <a:solidFill>
                  <a:srgbClr val="2C3F71"/>
                </a:solidFill>
              </a:defRPr>
            </a:lvl3pPr>
            <a:lvl4pPr indent="1371600">
              <a:spcBef>
                <a:spcPts val="500"/>
              </a:spcBef>
              <a:defRPr sz="2400">
                <a:solidFill>
                  <a:srgbClr val="2C3F71"/>
                </a:solidFill>
              </a:defRPr>
            </a:lvl4pPr>
            <a:lvl5pPr indent="1828800">
              <a:spcBef>
                <a:spcPts val="500"/>
              </a:spcBef>
              <a:defRPr sz="2400">
                <a:solidFill>
                  <a:srgbClr val="2C3F71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hape 64"/>
          <p:cNvSpPr/>
          <p:nvPr>
            <p:ph type="title"/>
          </p:nvPr>
        </p:nvSpPr>
        <p:spPr>
          <a:xfrm>
            <a:off x="1066800" y="17145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5" name="Shape 65"/>
          <p:cNvSpPr/>
          <p:nvPr>
            <p:ph type="body" sz="quarter" idx="13"/>
          </p:nvPr>
        </p:nvSpPr>
        <p:spPr>
          <a:xfrm>
            <a:off x="5943600" y="914400"/>
            <a:ext cx="3200400" cy="479823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sp>
        <p:nvSpPr>
          <p:cNvPr id="66" name="Shape 6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5" name="Shape 75"/>
          <p:cNvSpPr/>
          <p:nvPr>
            <p:ph type="title"/>
          </p:nvPr>
        </p:nvSpPr>
        <p:spPr>
          <a:xfrm>
            <a:off x="1981200" y="0"/>
            <a:ext cx="6477000" cy="708423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435FAA"/>
                  </a:solidFill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5" name="Shape 85"/>
          <p:cNvSpPr/>
          <p:nvPr>
            <p:ph type="title"/>
          </p:nvPr>
        </p:nvSpPr>
        <p:spPr>
          <a:xfrm>
            <a:off x="6553200" y="57150"/>
            <a:ext cx="2438400" cy="871538"/>
          </a:xfrm>
          <a:prstGeom prst="rect">
            <a:avLst/>
          </a:prstGeom>
        </p:spPr>
        <p:txBody>
          <a:bodyPr anchor="b"/>
          <a:lstStyle>
            <a:lvl1pPr>
              <a:defRPr sz="2000">
                <a:ln>
                  <a:noFill/>
                </a:ln>
                <a:solidFill>
                  <a:srgbClr val="C7D0E9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" name="Shape 86"/>
          <p:cNvSpPr/>
          <p:nvPr>
            <p:ph type="body" sz="half" idx="1"/>
          </p:nvPr>
        </p:nvSpPr>
        <p:spPr>
          <a:xfrm>
            <a:off x="304800" y="171450"/>
            <a:ext cx="3990110" cy="438983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" name="Shape 87"/>
          <p:cNvSpPr/>
          <p:nvPr>
            <p:ph type="body" sz="quarter" idx="13"/>
          </p:nvPr>
        </p:nvSpPr>
        <p:spPr>
          <a:xfrm>
            <a:off x="6553200" y="928688"/>
            <a:ext cx="2438400" cy="35182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"/>
              </a:spcBef>
              <a:defRPr sz="1400"/>
            </a:pPr>
          </a:p>
        </p:txBody>
      </p:sp>
      <p:sp>
        <p:nvSpPr>
          <p:cNvPr id="88" name="Shape 8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7" name="Shape 97"/>
          <p:cNvSpPr/>
          <p:nvPr>
            <p:ph type="title"/>
          </p:nvPr>
        </p:nvSpPr>
        <p:spPr>
          <a:xfrm>
            <a:off x="1295400" y="3657600"/>
            <a:ext cx="5486400" cy="425054"/>
          </a:xfrm>
          <a:prstGeom prst="rect">
            <a:avLst/>
          </a:prstGeom>
        </p:spPr>
        <p:txBody>
          <a:bodyPr anchor="b"/>
          <a:lstStyle>
            <a:lvl1pPr>
              <a:defRPr sz="2000">
                <a:ln>
                  <a:noFill/>
                </a:ln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8" name="Shape 98"/>
          <p:cNvSpPr/>
          <p:nvPr>
            <p:ph type="pic" sz="half" idx="13"/>
          </p:nvPr>
        </p:nvSpPr>
        <p:spPr>
          <a:xfrm>
            <a:off x="3048000" y="400050"/>
            <a:ext cx="5486400" cy="30861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1295400" y="4082653"/>
            <a:ext cx="5486400" cy="603648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61B6FF"/>
                </a:solidFill>
              </a:defRPr>
            </a:lvl1pPr>
            <a:lvl2pPr indent="457200">
              <a:spcBef>
                <a:spcPts val="300"/>
              </a:spcBef>
              <a:defRPr sz="1400">
                <a:solidFill>
                  <a:srgbClr val="61B6FF"/>
                </a:solidFill>
              </a:defRPr>
            </a:lvl2pPr>
            <a:lvl3pPr indent="914400">
              <a:spcBef>
                <a:spcPts val="300"/>
              </a:spcBef>
              <a:defRPr sz="1400">
                <a:solidFill>
                  <a:srgbClr val="61B6FF"/>
                </a:solidFill>
              </a:defRPr>
            </a:lvl3pPr>
            <a:lvl4pPr indent="1371600">
              <a:spcBef>
                <a:spcPts val="300"/>
              </a:spcBef>
              <a:defRPr sz="1400">
                <a:solidFill>
                  <a:srgbClr val="61B6FF"/>
                </a:solidFill>
              </a:defRPr>
            </a:lvl4pPr>
            <a:lvl5pPr indent="1828800">
              <a:spcBef>
                <a:spcPts val="300"/>
              </a:spcBef>
              <a:defRPr sz="1400">
                <a:solidFill>
                  <a:srgbClr val="61B6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asted-image.tiff"/>
          <p:cNvPicPr>
            <a:picLocks noChangeAspect="0"/>
          </p:cNvPicPr>
          <p:nvPr/>
        </p:nvPicPr>
        <p:blipFill>
          <a:blip r:embed="rId3">
            <a:extLst/>
          </a:blip>
          <a:srcRect l="532" t="580" r="106" b="13"/>
          <a:stretch>
            <a:fillRect/>
          </a:stretch>
        </p:blipFill>
        <p:spPr>
          <a:xfrm>
            <a:off x="-92176" y="15279"/>
            <a:ext cx="2454638" cy="5112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1171" y="0"/>
                </a:moveTo>
                <a:cubicBezTo>
                  <a:pt x="11148" y="1"/>
                  <a:pt x="11130" y="11"/>
                  <a:pt x="11112" y="31"/>
                </a:cubicBezTo>
                <a:cubicBezTo>
                  <a:pt x="11081" y="62"/>
                  <a:pt x="11045" y="74"/>
                  <a:pt x="11031" y="57"/>
                </a:cubicBezTo>
                <a:cubicBezTo>
                  <a:pt x="11018" y="41"/>
                  <a:pt x="10739" y="28"/>
                  <a:pt x="10414" y="31"/>
                </a:cubicBezTo>
                <a:cubicBezTo>
                  <a:pt x="10088" y="33"/>
                  <a:pt x="9779" y="36"/>
                  <a:pt x="9723" y="36"/>
                </a:cubicBezTo>
                <a:cubicBezTo>
                  <a:pt x="9695" y="36"/>
                  <a:pt x="9661" y="40"/>
                  <a:pt x="9632" y="51"/>
                </a:cubicBezTo>
                <a:cubicBezTo>
                  <a:pt x="9604" y="61"/>
                  <a:pt x="9578" y="77"/>
                  <a:pt x="9562" y="93"/>
                </a:cubicBezTo>
                <a:cubicBezTo>
                  <a:pt x="9524" y="133"/>
                  <a:pt x="9481" y="126"/>
                  <a:pt x="9412" y="73"/>
                </a:cubicBezTo>
                <a:cubicBezTo>
                  <a:pt x="9396" y="59"/>
                  <a:pt x="9211" y="49"/>
                  <a:pt x="9018" y="39"/>
                </a:cubicBezTo>
                <a:cubicBezTo>
                  <a:pt x="8948" y="44"/>
                  <a:pt x="8887" y="42"/>
                  <a:pt x="8858" y="27"/>
                </a:cubicBezTo>
                <a:cubicBezTo>
                  <a:pt x="8813" y="26"/>
                  <a:pt x="8749" y="25"/>
                  <a:pt x="8701" y="24"/>
                </a:cubicBezTo>
                <a:cubicBezTo>
                  <a:pt x="8696" y="26"/>
                  <a:pt x="8691" y="25"/>
                  <a:pt x="8687" y="27"/>
                </a:cubicBezTo>
                <a:cubicBezTo>
                  <a:pt x="8633" y="52"/>
                  <a:pt x="8525" y="55"/>
                  <a:pt x="8446" y="32"/>
                </a:cubicBezTo>
                <a:cubicBezTo>
                  <a:pt x="8332" y="0"/>
                  <a:pt x="8286" y="13"/>
                  <a:pt x="8223" y="98"/>
                </a:cubicBezTo>
                <a:cubicBezTo>
                  <a:pt x="8171" y="167"/>
                  <a:pt x="8134" y="185"/>
                  <a:pt x="8115" y="146"/>
                </a:cubicBezTo>
                <a:cubicBezTo>
                  <a:pt x="8099" y="114"/>
                  <a:pt x="8069" y="100"/>
                  <a:pt x="8048" y="116"/>
                </a:cubicBezTo>
                <a:cubicBezTo>
                  <a:pt x="8028" y="132"/>
                  <a:pt x="8000" y="120"/>
                  <a:pt x="7986" y="89"/>
                </a:cubicBezTo>
                <a:cubicBezTo>
                  <a:pt x="7971" y="59"/>
                  <a:pt x="7878" y="35"/>
                  <a:pt x="7780" y="34"/>
                </a:cubicBezTo>
                <a:cubicBezTo>
                  <a:pt x="7681" y="33"/>
                  <a:pt x="7543" y="26"/>
                  <a:pt x="7473" y="17"/>
                </a:cubicBezTo>
                <a:cubicBezTo>
                  <a:pt x="7402" y="9"/>
                  <a:pt x="7321" y="23"/>
                  <a:pt x="7291" y="51"/>
                </a:cubicBezTo>
                <a:cubicBezTo>
                  <a:pt x="7257" y="82"/>
                  <a:pt x="7214" y="80"/>
                  <a:pt x="7176" y="41"/>
                </a:cubicBezTo>
                <a:cubicBezTo>
                  <a:pt x="7157" y="21"/>
                  <a:pt x="7132" y="12"/>
                  <a:pt x="7099" y="9"/>
                </a:cubicBezTo>
                <a:cubicBezTo>
                  <a:pt x="7090" y="9"/>
                  <a:pt x="7077" y="9"/>
                  <a:pt x="7068" y="9"/>
                </a:cubicBezTo>
                <a:cubicBezTo>
                  <a:pt x="7033" y="10"/>
                  <a:pt x="6997" y="13"/>
                  <a:pt x="6946" y="27"/>
                </a:cubicBezTo>
                <a:cubicBezTo>
                  <a:pt x="6850" y="54"/>
                  <a:pt x="6760" y="63"/>
                  <a:pt x="6747" y="47"/>
                </a:cubicBezTo>
                <a:cubicBezTo>
                  <a:pt x="6739" y="37"/>
                  <a:pt x="6646" y="28"/>
                  <a:pt x="6569" y="19"/>
                </a:cubicBezTo>
                <a:cubicBezTo>
                  <a:pt x="6409" y="25"/>
                  <a:pt x="6263" y="32"/>
                  <a:pt x="6220" y="42"/>
                </a:cubicBezTo>
                <a:cubicBezTo>
                  <a:pt x="6199" y="53"/>
                  <a:pt x="6171" y="58"/>
                  <a:pt x="6157" y="74"/>
                </a:cubicBezTo>
                <a:cubicBezTo>
                  <a:pt x="6090" y="150"/>
                  <a:pt x="6081" y="148"/>
                  <a:pt x="6056" y="68"/>
                </a:cubicBezTo>
                <a:cubicBezTo>
                  <a:pt x="6044" y="28"/>
                  <a:pt x="6025" y="15"/>
                  <a:pt x="6004" y="17"/>
                </a:cubicBezTo>
                <a:cubicBezTo>
                  <a:pt x="5996" y="22"/>
                  <a:pt x="5989" y="22"/>
                  <a:pt x="5979" y="32"/>
                </a:cubicBezTo>
                <a:cubicBezTo>
                  <a:pt x="5950" y="63"/>
                  <a:pt x="5914" y="76"/>
                  <a:pt x="5903" y="61"/>
                </a:cubicBezTo>
                <a:cubicBezTo>
                  <a:pt x="5895" y="52"/>
                  <a:pt x="5687" y="45"/>
                  <a:pt x="5505" y="39"/>
                </a:cubicBezTo>
                <a:cubicBezTo>
                  <a:pt x="5514" y="63"/>
                  <a:pt x="5495" y="109"/>
                  <a:pt x="5460" y="146"/>
                </a:cubicBezTo>
                <a:cubicBezTo>
                  <a:pt x="5408" y="201"/>
                  <a:pt x="5375" y="202"/>
                  <a:pt x="5313" y="153"/>
                </a:cubicBezTo>
                <a:cubicBezTo>
                  <a:pt x="5259" y="111"/>
                  <a:pt x="5223" y="109"/>
                  <a:pt x="5205" y="146"/>
                </a:cubicBezTo>
                <a:cubicBezTo>
                  <a:pt x="5187" y="182"/>
                  <a:pt x="5142" y="174"/>
                  <a:pt x="5076" y="120"/>
                </a:cubicBezTo>
                <a:cubicBezTo>
                  <a:pt x="4953" y="18"/>
                  <a:pt x="4762" y="15"/>
                  <a:pt x="4661" y="111"/>
                </a:cubicBezTo>
                <a:cubicBezTo>
                  <a:pt x="4584" y="185"/>
                  <a:pt x="4388" y="166"/>
                  <a:pt x="4347" y="83"/>
                </a:cubicBezTo>
                <a:cubicBezTo>
                  <a:pt x="4331" y="50"/>
                  <a:pt x="4235" y="39"/>
                  <a:pt x="4134" y="44"/>
                </a:cubicBezTo>
                <a:lnTo>
                  <a:pt x="4137" y="210"/>
                </a:lnTo>
                <a:cubicBezTo>
                  <a:pt x="4139" y="374"/>
                  <a:pt x="4129" y="382"/>
                  <a:pt x="3928" y="425"/>
                </a:cubicBezTo>
                <a:cubicBezTo>
                  <a:pt x="3925" y="427"/>
                  <a:pt x="3924" y="431"/>
                  <a:pt x="3921" y="433"/>
                </a:cubicBezTo>
                <a:cubicBezTo>
                  <a:pt x="3841" y="507"/>
                  <a:pt x="3843" y="513"/>
                  <a:pt x="3959" y="628"/>
                </a:cubicBezTo>
                <a:cubicBezTo>
                  <a:pt x="4025" y="692"/>
                  <a:pt x="4070" y="757"/>
                  <a:pt x="4057" y="773"/>
                </a:cubicBezTo>
                <a:cubicBezTo>
                  <a:pt x="4044" y="789"/>
                  <a:pt x="4050" y="834"/>
                  <a:pt x="4075" y="871"/>
                </a:cubicBezTo>
                <a:cubicBezTo>
                  <a:pt x="4227" y="1100"/>
                  <a:pt x="4097" y="1416"/>
                  <a:pt x="3928" y="1226"/>
                </a:cubicBezTo>
                <a:cubicBezTo>
                  <a:pt x="3851" y="1139"/>
                  <a:pt x="3850" y="1142"/>
                  <a:pt x="3879" y="1308"/>
                </a:cubicBezTo>
                <a:cubicBezTo>
                  <a:pt x="3896" y="1403"/>
                  <a:pt x="3892" y="1512"/>
                  <a:pt x="3872" y="1550"/>
                </a:cubicBezTo>
                <a:cubicBezTo>
                  <a:pt x="3853" y="1587"/>
                  <a:pt x="3838" y="1737"/>
                  <a:pt x="3837" y="1885"/>
                </a:cubicBezTo>
                <a:cubicBezTo>
                  <a:pt x="3837" y="2084"/>
                  <a:pt x="3822" y="2154"/>
                  <a:pt x="3775" y="2158"/>
                </a:cubicBezTo>
                <a:cubicBezTo>
                  <a:pt x="3637" y="2170"/>
                  <a:pt x="3634" y="2186"/>
                  <a:pt x="3750" y="2338"/>
                </a:cubicBezTo>
                <a:cubicBezTo>
                  <a:pt x="3866" y="2489"/>
                  <a:pt x="3969" y="2504"/>
                  <a:pt x="4036" y="2378"/>
                </a:cubicBezTo>
                <a:cubicBezTo>
                  <a:pt x="4052" y="2349"/>
                  <a:pt x="4127" y="2318"/>
                  <a:pt x="4200" y="2307"/>
                </a:cubicBezTo>
                <a:cubicBezTo>
                  <a:pt x="4305" y="2293"/>
                  <a:pt x="4341" y="2315"/>
                  <a:pt x="4375" y="2410"/>
                </a:cubicBezTo>
                <a:cubicBezTo>
                  <a:pt x="4398" y="2476"/>
                  <a:pt x="4456" y="2611"/>
                  <a:pt x="4504" y="2710"/>
                </a:cubicBezTo>
                <a:cubicBezTo>
                  <a:pt x="4567" y="2842"/>
                  <a:pt x="4579" y="2909"/>
                  <a:pt x="4546" y="2960"/>
                </a:cubicBezTo>
                <a:cubicBezTo>
                  <a:pt x="4511" y="3011"/>
                  <a:pt x="4528" y="3081"/>
                  <a:pt x="4608" y="3230"/>
                </a:cubicBezTo>
                <a:cubicBezTo>
                  <a:pt x="4668" y="3340"/>
                  <a:pt x="4717" y="3498"/>
                  <a:pt x="4717" y="3578"/>
                </a:cubicBezTo>
                <a:cubicBezTo>
                  <a:pt x="4717" y="3659"/>
                  <a:pt x="4744" y="3753"/>
                  <a:pt x="4779" y="3790"/>
                </a:cubicBezTo>
                <a:cubicBezTo>
                  <a:pt x="4815" y="3826"/>
                  <a:pt x="4842" y="3891"/>
                  <a:pt x="4842" y="3932"/>
                </a:cubicBezTo>
                <a:cubicBezTo>
                  <a:pt x="4842" y="4041"/>
                  <a:pt x="4711" y="4090"/>
                  <a:pt x="4654" y="4001"/>
                </a:cubicBezTo>
                <a:cubicBezTo>
                  <a:pt x="4585" y="3892"/>
                  <a:pt x="4330" y="3730"/>
                  <a:pt x="4284" y="3766"/>
                </a:cubicBezTo>
                <a:cubicBezTo>
                  <a:pt x="4185" y="3842"/>
                  <a:pt x="4256" y="3942"/>
                  <a:pt x="4434" y="3976"/>
                </a:cubicBezTo>
                <a:cubicBezTo>
                  <a:pt x="4577" y="4003"/>
                  <a:pt x="4680" y="4073"/>
                  <a:pt x="4842" y="4256"/>
                </a:cubicBezTo>
                <a:cubicBezTo>
                  <a:pt x="4970" y="4400"/>
                  <a:pt x="5058" y="4543"/>
                  <a:pt x="5058" y="4609"/>
                </a:cubicBezTo>
                <a:cubicBezTo>
                  <a:pt x="5058" y="4671"/>
                  <a:pt x="5089" y="4765"/>
                  <a:pt x="5128" y="4819"/>
                </a:cubicBezTo>
                <a:cubicBezTo>
                  <a:pt x="5186" y="4900"/>
                  <a:pt x="5190" y="4942"/>
                  <a:pt x="5149" y="5054"/>
                </a:cubicBezTo>
                <a:cubicBezTo>
                  <a:pt x="5074" y="5260"/>
                  <a:pt x="5087" y="5331"/>
                  <a:pt x="5215" y="5389"/>
                </a:cubicBezTo>
                <a:cubicBezTo>
                  <a:pt x="5280" y="5418"/>
                  <a:pt x="5374" y="5460"/>
                  <a:pt x="5421" y="5483"/>
                </a:cubicBezTo>
                <a:cubicBezTo>
                  <a:pt x="5503" y="5523"/>
                  <a:pt x="5502" y="5520"/>
                  <a:pt x="5432" y="5419"/>
                </a:cubicBezTo>
                <a:cubicBezTo>
                  <a:pt x="5337" y="5284"/>
                  <a:pt x="5218" y="4866"/>
                  <a:pt x="5247" y="4770"/>
                </a:cubicBezTo>
                <a:cubicBezTo>
                  <a:pt x="5261" y="4725"/>
                  <a:pt x="5322" y="4701"/>
                  <a:pt x="5407" y="4712"/>
                </a:cubicBezTo>
                <a:cubicBezTo>
                  <a:pt x="5520" y="4726"/>
                  <a:pt x="5560" y="4771"/>
                  <a:pt x="5641" y="4972"/>
                </a:cubicBezTo>
                <a:cubicBezTo>
                  <a:pt x="5695" y="5104"/>
                  <a:pt x="5738" y="5274"/>
                  <a:pt x="5739" y="5349"/>
                </a:cubicBezTo>
                <a:cubicBezTo>
                  <a:pt x="5740" y="5458"/>
                  <a:pt x="5775" y="5499"/>
                  <a:pt x="5903" y="5555"/>
                </a:cubicBezTo>
                <a:cubicBezTo>
                  <a:pt x="5991" y="5594"/>
                  <a:pt x="6106" y="5663"/>
                  <a:pt x="6161" y="5706"/>
                </a:cubicBezTo>
                <a:cubicBezTo>
                  <a:pt x="6255" y="5780"/>
                  <a:pt x="6257" y="5790"/>
                  <a:pt x="6189" y="5884"/>
                </a:cubicBezTo>
                <a:cubicBezTo>
                  <a:pt x="6102" y="6005"/>
                  <a:pt x="6138" y="6097"/>
                  <a:pt x="6273" y="6097"/>
                </a:cubicBezTo>
                <a:cubicBezTo>
                  <a:pt x="6395" y="6097"/>
                  <a:pt x="6456" y="6186"/>
                  <a:pt x="6475" y="6388"/>
                </a:cubicBezTo>
                <a:cubicBezTo>
                  <a:pt x="6483" y="6478"/>
                  <a:pt x="6535" y="6585"/>
                  <a:pt x="6597" y="6643"/>
                </a:cubicBezTo>
                <a:cubicBezTo>
                  <a:pt x="6694" y="6733"/>
                  <a:pt x="6731" y="6738"/>
                  <a:pt x="6939" y="6683"/>
                </a:cubicBezTo>
                <a:cubicBezTo>
                  <a:pt x="7233" y="6606"/>
                  <a:pt x="7284" y="6549"/>
                  <a:pt x="7103" y="6499"/>
                </a:cubicBezTo>
                <a:cubicBezTo>
                  <a:pt x="6901" y="6443"/>
                  <a:pt x="6641" y="6212"/>
                  <a:pt x="6611" y="6061"/>
                </a:cubicBezTo>
                <a:cubicBezTo>
                  <a:pt x="6593" y="5974"/>
                  <a:pt x="6545" y="5922"/>
                  <a:pt x="6461" y="5900"/>
                </a:cubicBezTo>
                <a:cubicBezTo>
                  <a:pt x="6315" y="5864"/>
                  <a:pt x="6269" y="5791"/>
                  <a:pt x="6335" y="5708"/>
                </a:cubicBezTo>
                <a:cubicBezTo>
                  <a:pt x="6420" y="5601"/>
                  <a:pt x="6386" y="5511"/>
                  <a:pt x="6147" y="5206"/>
                </a:cubicBezTo>
                <a:cubicBezTo>
                  <a:pt x="5916" y="4912"/>
                  <a:pt x="5868" y="4777"/>
                  <a:pt x="5955" y="4668"/>
                </a:cubicBezTo>
                <a:cubicBezTo>
                  <a:pt x="5985" y="4631"/>
                  <a:pt x="5972" y="4583"/>
                  <a:pt x="5913" y="4516"/>
                </a:cubicBezTo>
                <a:cubicBezTo>
                  <a:pt x="5866" y="4462"/>
                  <a:pt x="5826" y="4362"/>
                  <a:pt x="5826" y="4294"/>
                </a:cubicBezTo>
                <a:cubicBezTo>
                  <a:pt x="5826" y="4225"/>
                  <a:pt x="5790" y="4145"/>
                  <a:pt x="5742" y="4113"/>
                </a:cubicBezTo>
                <a:cubicBezTo>
                  <a:pt x="5632" y="4039"/>
                  <a:pt x="5634" y="3932"/>
                  <a:pt x="5749" y="3736"/>
                </a:cubicBezTo>
                <a:cubicBezTo>
                  <a:pt x="5815" y="3624"/>
                  <a:pt x="5856" y="3594"/>
                  <a:pt x="5892" y="3632"/>
                </a:cubicBezTo>
                <a:cubicBezTo>
                  <a:pt x="5927" y="3668"/>
                  <a:pt x="5958" y="3660"/>
                  <a:pt x="5993" y="3607"/>
                </a:cubicBezTo>
                <a:cubicBezTo>
                  <a:pt x="6022" y="3564"/>
                  <a:pt x="6075" y="3542"/>
                  <a:pt x="6109" y="3558"/>
                </a:cubicBezTo>
                <a:cubicBezTo>
                  <a:pt x="6182" y="3594"/>
                  <a:pt x="6188" y="3514"/>
                  <a:pt x="6119" y="3427"/>
                </a:cubicBezTo>
                <a:cubicBezTo>
                  <a:pt x="6081" y="3380"/>
                  <a:pt x="6092" y="3352"/>
                  <a:pt x="6171" y="3313"/>
                </a:cubicBezTo>
                <a:cubicBezTo>
                  <a:pt x="6246" y="3277"/>
                  <a:pt x="6289" y="3284"/>
                  <a:pt x="6321" y="3335"/>
                </a:cubicBezTo>
                <a:cubicBezTo>
                  <a:pt x="6346" y="3374"/>
                  <a:pt x="6422" y="3414"/>
                  <a:pt x="6489" y="3424"/>
                </a:cubicBezTo>
                <a:cubicBezTo>
                  <a:pt x="6664" y="3450"/>
                  <a:pt x="6712" y="3579"/>
                  <a:pt x="6642" y="3821"/>
                </a:cubicBezTo>
                <a:cubicBezTo>
                  <a:pt x="6576" y="4051"/>
                  <a:pt x="6628" y="4133"/>
                  <a:pt x="6810" y="4086"/>
                </a:cubicBezTo>
                <a:cubicBezTo>
                  <a:pt x="6876" y="4070"/>
                  <a:pt x="6964" y="4099"/>
                  <a:pt x="7044" y="4165"/>
                </a:cubicBezTo>
                <a:cubicBezTo>
                  <a:pt x="7200" y="4296"/>
                  <a:pt x="7419" y="4315"/>
                  <a:pt x="7382" y="4194"/>
                </a:cubicBezTo>
                <a:cubicBezTo>
                  <a:pt x="7368" y="4149"/>
                  <a:pt x="7310" y="4098"/>
                  <a:pt x="7253" y="4080"/>
                </a:cubicBezTo>
                <a:cubicBezTo>
                  <a:pt x="7124" y="4039"/>
                  <a:pt x="7046" y="3877"/>
                  <a:pt x="7120" y="3803"/>
                </a:cubicBezTo>
                <a:cubicBezTo>
                  <a:pt x="7149" y="3774"/>
                  <a:pt x="7222" y="3732"/>
                  <a:pt x="7281" y="3709"/>
                </a:cubicBezTo>
                <a:cubicBezTo>
                  <a:pt x="7402" y="3663"/>
                  <a:pt x="7497" y="3516"/>
                  <a:pt x="7560" y="3280"/>
                </a:cubicBezTo>
                <a:cubicBezTo>
                  <a:pt x="7613" y="3081"/>
                  <a:pt x="7807" y="3046"/>
                  <a:pt x="7829" y="3231"/>
                </a:cubicBezTo>
                <a:cubicBezTo>
                  <a:pt x="7839" y="3320"/>
                  <a:pt x="7864" y="3338"/>
                  <a:pt x="7961" y="3320"/>
                </a:cubicBezTo>
                <a:cubicBezTo>
                  <a:pt x="8044" y="3305"/>
                  <a:pt x="8099" y="3329"/>
                  <a:pt x="8139" y="3397"/>
                </a:cubicBezTo>
                <a:cubicBezTo>
                  <a:pt x="8215" y="3525"/>
                  <a:pt x="8445" y="3684"/>
                  <a:pt x="8554" y="3684"/>
                </a:cubicBezTo>
                <a:cubicBezTo>
                  <a:pt x="8647" y="3684"/>
                  <a:pt x="8712" y="3545"/>
                  <a:pt x="8645" y="3493"/>
                </a:cubicBezTo>
                <a:cubicBezTo>
                  <a:pt x="8577" y="3440"/>
                  <a:pt x="8649" y="3354"/>
                  <a:pt x="8732" y="3387"/>
                </a:cubicBezTo>
                <a:cubicBezTo>
                  <a:pt x="8780" y="3406"/>
                  <a:pt x="8821" y="3387"/>
                  <a:pt x="8837" y="3334"/>
                </a:cubicBezTo>
                <a:cubicBezTo>
                  <a:pt x="8851" y="3287"/>
                  <a:pt x="8879" y="3262"/>
                  <a:pt x="8903" y="3280"/>
                </a:cubicBezTo>
                <a:cubicBezTo>
                  <a:pt x="8959" y="3323"/>
                  <a:pt x="8959" y="3612"/>
                  <a:pt x="8903" y="3655"/>
                </a:cubicBezTo>
                <a:cubicBezTo>
                  <a:pt x="8880" y="3674"/>
                  <a:pt x="8861" y="3748"/>
                  <a:pt x="8861" y="3820"/>
                </a:cubicBezTo>
                <a:cubicBezTo>
                  <a:pt x="8861" y="3917"/>
                  <a:pt x="8885" y="3952"/>
                  <a:pt x="8952" y="3952"/>
                </a:cubicBezTo>
                <a:cubicBezTo>
                  <a:pt x="9001" y="3952"/>
                  <a:pt x="9097" y="3994"/>
                  <a:pt x="9165" y="4044"/>
                </a:cubicBezTo>
                <a:cubicBezTo>
                  <a:pt x="9272" y="4124"/>
                  <a:pt x="9315" y="4126"/>
                  <a:pt x="9482" y="4070"/>
                </a:cubicBezTo>
                <a:cubicBezTo>
                  <a:pt x="9732" y="3986"/>
                  <a:pt x="9823" y="3989"/>
                  <a:pt x="9883" y="4080"/>
                </a:cubicBezTo>
                <a:cubicBezTo>
                  <a:pt x="9910" y="4120"/>
                  <a:pt x="10006" y="4169"/>
                  <a:pt x="10096" y="4187"/>
                </a:cubicBezTo>
                <a:cubicBezTo>
                  <a:pt x="10328" y="4233"/>
                  <a:pt x="10658" y="4426"/>
                  <a:pt x="10658" y="4516"/>
                </a:cubicBezTo>
                <a:cubicBezTo>
                  <a:pt x="10658" y="4607"/>
                  <a:pt x="10909" y="4675"/>
                  <a:pt x="11049" y="4621"/>
                </a:cubicBezTo>
                <a:cubicBezTo>
                  <a:pt x="11205" y="4561"/>
                  <a:pt x="11255" y="4488"/>
                  <a:pt x="11255" y="4323"/>
                </a:cubicBezTo>
                <a:cubicBezTo>
                  <a:pt x="11255" y="4036"/>
                  <a:pt x="11556" y="3959"/>
                  <a:pt x="11673" y="4215"/>
                </a:cubicBezTo>
                <a:cubicBezTo>
                  <a:pt x="11736" y="4353"/>
                  <a:pt x="11763" y="4367"/>
                  <a:pt x="11897" y="4341"/>
                </a:cubicBezTo>
                <a:cubicBezTo>
                  <a:pt x="11980" y="4325"/>
                  <a:pt x="12084" y="4279"/>
                  <a:pt x="12130" y="4239"/>
                </a:cubicBezTo>
                <a:cubicBezTo>
                  <a:pt x="12177" y="4199"/>
                  <a:pt x="12249" y="4165"/>
                  <a:pt x="12291" y="4165"/>
                </a:cubicBezTo>
                <a:cubicBezTo>
                  <a:pt x="12352" y="4165"/>
                  <a:pt x="12365" y="4138"/>
                  <a:pt x="12343" y="4029"/>
                </a:cubicBezTo>
                <a:cubicBezTo>
                  <a:pt x="12323" y="3930"/>
                  <a:pt x="12339" y="3857"/>
                  <a:pt x="12406" y="3768"/>
                </a:cubicBezTo>
                <a:lnTo>
                  <a:pt x="12500" y="3645"/>
                </a:lnTo>
                <a:lnTo>
                  <a:pt x="12392" y="3555"/>
                </a:lnTo>
                <a:cubicBezTo>
                  <a:pt x="12248" y="3437"/>
                  <a:pt x="12253" y="3370"/>
                  <a:pt x="12430" y="3154"/>
                </a:cubicBezTo>
                <a:lnTo>
                  <a:pt x="12580" y="2973"/>
                </a:lnTo>
                <a:lnTo>
                  <a:pt x="12622" y="3107"/>
                </a:lnTo>
                <a:cubicBezTo>
                  <a:pt x="12645" y="3182"/>
                  <a:pt x="12681" y="3258"/>
                  <a:pt x="12702" y="3275"/>
                </a:cubicBezTo>
                <a:cubicBezTo>
                  <a:pt x="12724" y="3292"/>
                  <a:pt x="12731" y="3364"/>
                  <a:pt x="12720" y="3434"/>
                </a:cubicBezTo>
                <a:cubicBezTo>
                  <a:pt x="12705" y="3530"/>
                  <a:pt x="12722" y="3568"/>
                  <a:pt x="12790" y="3590"/>
                </a:cubicBezTo>
                <a:cubicBezTo>
                  <a:pt x="12850" y="3610"/>
                  <a:pt x="12870" y="3648"/>
                  <a:pt x="12852" y="3706"/>
                </a:cubicBezTo>
                <a:cubicBezTo>
                  <a:pt x="12833" y="3770"/>
                  <a:pt x="12854" y="3790"/>
                  <a:pt x="12936" y="3790"/>
                </a:cubicBezTo>
                <a:cubicBezTo>
                  <a:pt x="13023" y="3790"/>
                  <a:pt x="13047" y="3762"/>
                  <a:pt x="13058" y="3644"/>
                </a:cubicBezTo>
                <a:cubicBezTo>
                  <a:pt x="13077" y="3444"/>
                  <a:pt x="13143" y="3458"/>
                  <a:pt x="13187" y="3671"/>
                </a:cubicBezTo>
                <a:cubicBezTo>
                  <a:pt x="13215" y="3804"/>
                  <a:pt x="13248" y="3845"/>
                  <a:pt x="13323" y="3845"/>
                </a:cubicBezTo>
                <a:cubicBezTo>
                  <a:pt x="13378" y="3845"/>
                  <a:pt x="13455" y="3890"/>
                  <a:pt x="13494" y="3946"/>
                </a:cubicBezTo>
                <a:cubicBezTo>
                  <a:pt x="13563" y="4041"/>
                  <a:pt x="13561" y="4052"/>
                  <a:pt x="13418" y="4210"/>
                </a:cubicBezTo>
                <a:cubicBezTo>
                  <a:pt x="13335" y="4302"/>
                  <a:pt x="13264" y="4407"/>
                  <a:pt x="13264" y="4443"/>
                </a:cubicBezTo>
                <a:cubicBezTo>
                  <a:pt x="13264" y="4523"/>
                  <a:pt x="13054" y="4809"/>
                  <a:pt x="12995" y="4809"/>
                </a:cubicBezTo>
                <a:cubicBezTo>
                  <a:pt x="12973" y="4809"/>
                  <a:pt x="12886" y="4908"/>
                  <a:pt x="12804" y="5029"/>
                </a:cubicBezTo>
                <a:cubicBezTo>
                  <a:pt x="12721" y="5149"/>
                  <a:pt x="12603" y="5275"/>
                  <a:pt x="12542" y="5307"/>
                </a:cubicBezTo>
                <a:cubicBezTo>
                  <a:pt x="12449" y="5355"/>
                  <a:pt x="12442" y="5366"/>
                  <a:pt x="12507" y="5386"/>
                </a:cubicBezTo>
                <a:cubicBezTo>
                  <a:pt x="12550" y="5398"/>
                  <a:pt x="12621" y="5375"/>
                  <a:pt x="12661" y="5334"/>
                </a:cubicBezTo>
                <a:cubicBezTo>
                  <a:pt x="12728" y="5263"/>
                  <a:pt x="12867" y="5203"/>
                  <a:pt x="13222" y="5094"/>
                </a:cubicBezTo>
                <a:cubicBezTo>
                  <a:pt x="13322" y="5063"/>
                  <a:pt x="13374" y="5012"/>
                  <a:pt x="13383" y="4941"/>
                </a:cubicBezTo>
                <a:cubicBezTo>
                  <a:pt x="13416" y="4660"/>
                  <a:pt x="13446" y="4591"/>
                  <a:pt x="13557" y="4519"/>
                </a:cubicBezTo>
                <a:cubicBezTo>
                  <a:pt x="13662" y="4451"/>
                  <a:pt x="13694" y="4451"/>
                  <a:pt x="13798" y="4519"/>
                </a:cubicBezTo>
                <a:cubicBezTo>
                  <a:pt x="13955" y="4621"/>
                  <a:pt x="14003" y="4617"/>
                  <a:pt x="14133" y="4489"/>
                </a:cubicBezTo>
                <a:cubicBezTo>
                  <a:pt x="14238" y="4385"/>
                  <a:pt x="14238" y="4375"/>
                  <a:pt x="14175" y="4215"/>
                </a:cubicBezTo>
                <a:lnTo>
                  <a:pt x="14108" y="4049"/>
                </a:lnTo>
                <a:lnTo>
                  <a:pt x="13986" y="4219"/>
                </a:lnTo>
                <a:cubicBezTo>
                  <a:pt x="13819" y="4449"/>
                  <a:pt x="13726" y="4417"/>
                  <a:pt x="13683" y="4113"/>
                </a:cubicBezTo>
                <a:cubicBezTo>
                  <a:pt x="13664" y="3981"/>
                  <a:pt x="13652" y="3766"/>
                  <a:pt x="13658" y="3635"/>
                </a:cubicBezTo>
                <a:cubicBezTo>
                  <a:pt x="13669" y="3407"/>
                  <a:pt x="13679" y="3394"/>
                  <a:pt x="13864" y="3312"/>
                </a:cubicBezTo>
                <a:cubicBezTo>
                  <a:pt x="13970" y="3265"/>
                  <a:pt x="14072" y="3197"/>
                  <a:pt x="14091" y="3159"/>
                </a:cubicBezTo>
                <a:cubicBezTo>
                  <a:pt x="14137" y="3068"/>
                  <a:pt x="14206" y="3128"/>
                  <a:pt x="14206" y="3258"/>
                </a:cubicBezTo>
                <a:cubicBezTo>
                  <a:pt x="14206" y="3317"/>
                  <a:pt x="14235" y="3362"/>
                  <a:pt x="14272" y="3362"/>
                </a:cubicBezTo>
                <a:cubicBezTo>
                  <a:pt x="14309" y="3362"/>
                  <a:pt x="14325" y="3338"/>
                  <a:pt x="14311" y="3308"/>
                </a:cubicBezTo>
                <a:cubicBezTo>
                  <a:pt x="14267" y="3219"/>
                  <a:pt x="14332" y="3134"/>
                  <a:pt x="14395" y="3199"/>
                </a:cubicBezTo>
                <a:cubicBezTo>
                  <a:pt x="14436" y="3242"/>
                  <a:pt x="14470" y="3221"/>
                  <a:pt x="14524" y="3119"/>
                </a:cubicBezTo>
                <a:cubicBezTo>
                  <a:pt x="14607" y="2959"/>
                  <a:pt x="14691" y="2995"/>
                  <a:pt x="14663" y="3179"/>
                </a:cubicBezTo>
                <a:cubicBezTo>
                  <a:pt x="14638" y="3346"/>
                  <a:pt x="14658" y="3340"/>
                  <a:pt x="14789" y="3146"/>
                </a:cubicBezTo>
                <a:cubicBezTo>
                  <a:pt x="14848" y="3057"/>
                  <a:pt x="14923" y="2986"/>
                  <a:pt x="14956" y="2986"/>
                </a:cubicBezTo>
                <a:cubicBezTo>
                  <a:pt x="14989" y="2986"/>
                  <a:pt x="15016" y="2950"/>
                  <a:pt x="15016" y="2908"/>
                </a:cubicBezTo>
                <a:cubicBezTo>
                  <a:pt x="15016" y="2795"/>
                  <a:pt x="15095" y="2752"/>
                  <a:pt x="15166" y="2826"/>
                </a:cubicBezTo>
                <a:cubicBezTo>
                  <a:pt x="15241" y="2904"/>
                  <a:pt x="15489" y="2787"/>
                  <a:pt x="15459" y="2686"/>
                </a:cubicBezTo>
                <a:cubicBezTo>
                  <a:pt x="15424" y="2575"/>
                  <a:pt x="15531" y="2543"/>
                  <a:pt x="15640" y="2633"/>
                </a:cubicBezTo>
                <a:cubicBezTo>
                  <a:pt x="15814" y="2775"/>
                  <a:pt x="15752" y="3038"/>
                  <a:pt x="15546" y="3038"/>
                </a:cubicBezTo>
                <a:cubicBezTo>
                  <a:pt x="15489" y="3038"/>
                  <a:pt x="15416" y="3104"/>
                  <a:pt x="15361" y="3201"/>
                </a:cubicBezTo>
                <a:cubicBezTo>
                  <a:pt x="15277" y="3350"/>
                  <a:pt x="15272" y="3364"/>
                  <a:pt x="15340" y="3397"/>
                </a:cubicBezTo>
                <a:cubicBezTo>
                  <a:pt x="15389" y="3421"/>
                  <a:pt x="15444" y="3390"/>
                  <a:pt x="15500" y="3303"/>
                </a:cubicBezTo>
                <a:cubicBezTo>
                  <a:pt x="15547" y="3232"/>
                  <a:pt x="15611" y="3181"/>
                  <a:pt x="15644" y="3189"/>
                </a:cubicBezTo>
                <a:cubicBezTo>
                  <a:pt x="15741" y="3215"/>
                  <a:pt x="15866" y="3099"/>
                  <a:pt x="15881" y="2971"/>
                </a:cubicBezTo>
                <a:cubicBezTo>
                  <a:pt x="15891" y="2879"/>
                  <a:pt x="15918" y="2855"/>
                  <a:pt x="15996" y="2869"/>
                </a:cubicBezTo>
                <a:cubicBezTo>
                  <a:pt x="16053" y="2879"/>
                  <a:pt x="16084" y="2865"/>
                  <a:pt x="16069" y="2836"/>
                </a:cubicBezTo>
                <a:cubicBezTo>
                  <a:pt x="16055" y="2807"/>
                  <a:pt x="16088" y="2746"/>
                  <a:pt x="16142" y="2701"/>
                </a:cubicBezTo>
                <a:cubicBezTo>
                  <a:pt x="16277" y="2591"/>
                  <a:pt x="16369" y="2669"/>
                  <a:pt x="16376" y="2896"/>
                </a:cubicBezTo>
                <a:cubicBezTo>
                  <a:pt x="16381" y="3048"/>
                  <a:pt x="16354" y="3106"/>
                  <a:pt x="16216" y="3246"/>
                </a:cubicBezTo>
                <a:cubicBezTo>
                  <a:pt x="16124" y="3339"/>
                  <a:pt x="16023" y="3414"/>
                  <a:pt x="15989" y="3414"/>
                </a:cubicBezTo>
                <a:cubicBezTo>
                  <a:pt x="15922" y="3414"/>
                  <a:pt x="15804" y="3603"/>
                  <a:pt x="15780" y="3756"/>
                </a:cubicBezTo>
                <a:cubicBezTo>
                  <a:pt x="15771" y="3808"/>
                  <a:pt x="15707" y="3893"/>
                  <a:pt x="15637" y="3942"/>
                </a:cubicBezTo>
                <a:cubicBezTo>
                  <a:pt x="15483" y="4050"/>
                  <a:pt x="15446" y="4108"/>
                  <a:pt x="15473" y="4195"/>
                </a:cubicBezTo>
                <a:cubicBezTo>
                  <a:pt x="15509" y="4316"/>
                  <a:pt x="15360" y="4847"/>
                  <a:pt x="15253" y="4973"/>
                </a:cubicBezTo>
                <a:cubicBezTo>
                  <a:pt x="15195" y="5042"/>
                  <a:pt x="15145" y="5141"/>
                  <a:pt x="15145" y="5195"/>
                </a:cubicBezTo>
                <a:cubicBezTo>
                  <a:pt x="15145" y="5248"/>
                  <a:pt x="15071" y="5352"/>
                  <a:pt x="14981" y="5428"/>
                </a:cubicBezTo>
                <a:cubicBezTo>
                  <a:pt x="14830" y="5553"/>
                  <a:pt x="14789" y="5562"/>
                  <a:pt x="14520" y="5530"/>
                </a:cubicBezTo>
                <a:cubicBezTo>
                  <a:pt x="14358" y="5510"/>
                  <a:pt x="14185" y="5462"/>
                  <a:pt x="14133" y="5421"/>
                </a:cubicBezTo>
                <a:cubicBezTo>
                  <a:pt x="14081" y="5380"/>
                  <a:pt x="14011" y="5347"/>
                  <a:pt x="13976" y="5347"/>
                </a:cubicBezTo>
                <a:cubicBezTo>
                  <a:pt x="13883" y="5347"/>
                  <a:pt x="13853" y="5258"/>
                  <a:pt x="13906" y="5134"/>
                </a:cubicBezTo>
                <a:cubicBezTo>
                  <a:pt x="13955" y="5018"/>
                  <a:pt x="13939" y="5008"/>
                  <a:pt x="13787" y="5059"/>
                </a:cubicBezTo>
                <a:cubicBezTo>
                  <a:pt x="13663" y="5101"/>
                  <a:pt x="13669" y="5170"/>
                  <a:pt x="13801" y="5324"/>
                </a:cubicBezTo>
                <a:cubicBezTo>
                  <a:pt x="13926" y="5469"/>
                  <a:pt x="13946" y="5776"/>
                  <a:pt x="13840" y="5887"/>
                </a:cubicBezTo>
                <a:cubicBezTo>
                  <a:pt x="13760" y="5971"/>
                  <a:pt x="13091" y="6004"/>
                  <a:pt x="12901" y="5934"/>
                </a:cubicBezTo>
                <a:cubicBezTo>
                  <a:pt x="12686" y="5855"/>
                  <a:pt x="12444" y="5850"/>
                  <a:pt x="12423" y="5924"/>
                </a:cubicBezTo>
                <a:cubicBezTo>
                  <a:pt x="12412" y="5966"/>
                  <a:pt x="12443" y="5991"/>
                  <a:pt x="12511" y="5991"/>
                </a:cubicBezTo>
                <a:cubicBezTo>
                  <a:pt x="12573" y="5991"/>
                  <a:pt x="12652" y="6044"/>
                  <a:pt x="12699" y="6118"/>
                </a:cubicBezTo>
                <a:cubicBezTo>
                  <a:pt x="12772" y="6235"/>
                  <a:pt x="12789" y="6240"/>
                  <a:pt x="12884" y="6174"/>
                </a:cubicBezTo>
                <a:cubicBezTo>
                  <a:pt x="13011" y="6086"/>
                  <a:pt x="13322" y="6077"/>
                  <a:pt x="13442" y="6157"/>
                </a:cubicBezTo>
                <a:cubicBezTo>
                  <a:pt x="13595" y="6260"/>
                  <a:pt x="13821" y="6162"/>
                  <a:pt x="14021" y="5907"/>
                </a:cubicBezTo>
                <a:cubicBezTo>
                  <a:pt x="14328" y="5516"/>
                  <a:pt x="14677" y="5463"/>
                  <a:pt x="14677" y="5807"/>
                </a:cubicBezTo>
                <a:cubicBezTo>
                  <a:pt x="14677" y="6099"/>
                  <a:pt x="14429" y="6405"/>
                  <a:pt x="14175" y="6427"/>
                </a:cubicBezTo>
                <a:cubicBezTo>
                  <a:pt x="14047" y="6438"/>
                  <a:pt x="14468" y="6518"/>
                  <a:pt x="14677" y="6522"/>
                </a:cubicBezTo>
                <a:cubicBezTo>
                  <a:pt x="14872" y="6526"/>
                  <a:pt x="14874" y="6526"/>
                  <a:pt x="14855" y="6363"/>
                </a:cubicBezTo>
                <a:cubicBezTo>
                  <a:pt x="14841" y="6246"/>
                  <a:pt x="14863" y="6164"/>
                  <a:pt x="14928" y="6076"/>
                </a:cubicBezTo>
                <a:cubicBezTo>
                  <a:pt x="14979" y="6009"/>
                  <a:pt x="15008" y="5918"/>
                  <a:pt x="14995" y="5874"/>
                </a:cubicBezTo>
                <a:cubicBezTo>
                  <a:pt x="14959" y="5758"/>
                  <a:pt x="15108" y="5555"/>
                  <a:pt x="15277" y="5486"/>
                </a:cubicBezTo>
                <a:cubicBezTo>
                  <a:pt x="15490" y="5399"/>
                  <a:pt x="15616" y="5135"/>
                  <a:pt x="15605" y="4801"/>
                </a:cubicBezTo>
                <a:cubicBezTo>
                  <a:pt x="15597" y="4549"/>
                  <a:pt x="15604" y="4521"/>
                  <a:pt x="15755" y="4361"/>
                </a:cubicBezTo>
                <a:cubicBezTo>
                  <a:pt x="15844" y="4267"/>
                  <a:pt x="16033" y="4133"/>
                  <a:pt x="16170" y="4065"/>
                </a:cubicBezTo>
                <a:lnTo>
                  <a:pt x="16418" y="3940"/>
                </a:lnTo>
                <a:lnTo>
                  <a:pt x="16408" y="3691"/>
                </a:lnTo>
                <a:cubicBezTo>
                  <a:pt x="16401" y="3554"/>
                  <a:pt x="16413" y="3285"/>
                  <a:pt x="16432" y="3094"/>
                </a:cubicBezTo>
                <a:cubicBezTo>
                  <a:pt x="16452" y="2892"/>
                  <a:pt x="16448" y="2720"/>
                  <a:pt x="16425" y="2686"/>
                </a:cubicBezTo>
                <a:cubicBezTo>
                  <a:pt x="16404" y="2654"/>
                  <a:pt x="16399" y="2612"/>
                  <a:pt x="16415" y="2592"/>
                </a:cubicBezTo>
                <a:cubicBezTo>
                  <a:pt x="16465" y="2529"/>
                  <a:pt x="16563" y="2555"/>
                  <a:pt x="16687" y="2666"/>
                </a:cubicBezTo>
                <a:lnTo>
                  <a:pt x="16809" y="2774"/>
                </a:lnTo>
                <a:lnTo>
                  <a:pt x="16854" y="2665"/>
                </a:lnTo>
                <a:cubicBezTo>
                  <a:pt x="16913" y="2527"/>
                  <a:pt x="17002" y="2582"/>
                  <a:pt x="16969" y="2737"/>
                </a:cubicBezTo>
                <a:cubicBezTo>
                  <a:pt x="16953" y="2815"/>
                  <a:pt x="16971" y="2880"/>
                  <a:pt x="17032" y="2938"/>
                </a:cubicBezTo>
                <a:cubicBezTo>
                  <a:pt x="17111" y="3013"/>
                  <a:pt x="17114" y="3036"/>
                  <a:pt x="17063" y="3137"/>
                </a:cubicBezTo>
                <a:cubicBezTo>
                  <a:pt x="17017" y="3231"/>
                  <a:pt x="17018" y="3264"/>
                  <a:pt x="17063" y="3320"/>
                </a:cubicBezTo>
                <a:cubicBezTo>
                  <a:pt x="17108" y="3376"/>
                  <a:pt x="17127" y="3370"/>
                  <a:pt x="17175" y="3288"/>
                </a:cubicBezTo>
                <a:cubicBezTo>
                  <a:pt x="17225" y="3203"/>
                  <a:pt x="17228" y="3172"/>
                  <a:pt x="17175" y="3070"/>
                </a:cubicBezTo>
                <a:cubicBezTo>
                  <a:pt x="17119" y="2963"/>
                  <a:pt x="17121" y="2940"/>
                  <a:pt x="17200" y="2851"/>
                </a:cubicBezTo>
                <a:cubicBezTo>
                  <a:pt x="17265" y="2776"/>
                  <a:pt x="17298" y="2767"/>
                  <a:pt x="17336" y="2814"/>
                </a:cubicBezTo>
                <a:cubicBezTo>
                  <a:pt x="17369" y="2856"/>
                  <a:pt x="17401" y="2860"/>
                  <a:pt x="17437" y="2822"/>
                </a:cubicBezTo>
                <a:cubicBezTo>
                  <a:pt x="17478" y="2779"/>
                  <a:pt x="17476" y="2732"/>
                  <a:pt x="17426" y="2606"/>
                </a:cubicBezTo>
                <a:cubicBezTo>
                  <a:pt x="17376" y="2478"/>
                  <a:pt x="17371" y="2429"/>
                  <a:pt x="17412" y="2366"/>
                </a:cubicBezTo>
                <a:cubicBezTo>
                  <a:pt x="17446" y="2316"/>
                  <a:pt x="17483" y="2305"/>
                  <a:pt x="17514" y="2336"/>
                </a:cubicBezTo>
                <a:cubicBezTo>
                  <a:pt x="17540" y="2363"/>
                  <a:pt x="17610" y="2393"/>
                  <a:pt x="17667" y="2403"/>
                </a:cubicBezTo>
                <a:cubicBezTo>
                  <a:pt x="17764" y="2420"/>
                  <a:pt x="17770" y="2445"/>
                  <a:pt x="17768" y="2717"/>
                </a:cubicBezTo>
                <a:cubicBezTo>
                  <a:pt x="17766" y="2968"/>
                  <a:pt x="17784" y="3031"/>
                  <a:pt x="17887" y="3159"/>
                </a:cubicBezTo>
                <a:cubicBezTo>
                  <a:pt x="17952" y="3242"/>
                  <a:pt x="18012" y="3372"/>
                  <a:pt x="18019" y="3451"/>
                </a:cubicBezTo>
                <a:cubicBezTo>
                  <a:pt x="18028" y="3544"/>
                  <a:pt x="18075" y="3626"/>
                  <a:pt x="18159" y="3684"/>
                </a:cubicBezTo>
                <a:cubicBezTo>
                  <a:pt x="18229" y="3733"/>
                  <a:pt x="18294" y="3824"/>
                  <a:pt x="18302" y="3889"/>
                </a:cubicBezTo>
                <a:cubicBezTo>
                  <a:pt x="18319" y="4033"/>
                  <a:pt x="18373" y="4035"/>
                  <a:pt x="18588" y="3897"/>
                </a:cubicBezTo>
                <a:cubicBezTo>
                  <a:pt x="18681" y="3837"/>
                  <a:pt x="18796" y="3779"/>
                  <a:pt x="18843" y="3768"/>
                </a:cubicBezTo>
                <a:cubicBezTo>
                  <a:pt x="18890" y="3756"/>
                  <a:pt x="18962" y="3731"/>
                  <a:pt x="19003" y="3711"/>
                </a:cubicBezTo>
                <a:cubicBezTo>
                  <a:pt x="19058" y="3683"/>
                  <a:pt x="19089" y="3710"/>
                  <a:pt x="19122" y="3816"/>
                </a:cubicBezTo>
                <a:cubicBezTo>
                  <a:pt x="19159" y="3940"/>
                  <a:pt x="19183" y="3955"/>
                  <a:pt x="19289" y="3925"/>
                </a:cubicBezTo>
                <a:cubicBezTo>
                  <a:pt x="19368" y="3904"/>
                  <a:pt x="19426" y="3916"/>
                  <a:pt x="19446" y="3957"/>
                </a:cubicBezTo>
                <a:cubicBezTo>
                  <a:pt x="19494" y="4055"/>
                  <a:pt x="19253" y="4272"/>
                  <a:pt x="19097" y="4272"/>
                </a:cubicBezTo>
                <a:cubicBezTo>
                  <a:pt x="18977" y="4273"/>
                  <a:pt x="18966" y="4287"/>
                  <a:pt x="18982" y="4428"/>
                </a:cubicBezTo>
                <a:cubicBezTo>
                  <a:pt x="19004" y="4612"/>
                  <a:pt x="18913" y="4715"/>
                  <a:pt x="18878" y="4546"/>
                </a:cubicBezTo>
                <a:cubicBezTo>
                  <a:pt x="18860" y="4460"/>
                  <a:pt x="18842" y="4447"/>
                  <a:pt x="18801" y="4490"/>
                </a:cubicBezTo>
                <a:cubicBezTo>
                  <a:pt x="18724" y="4571"/>
                  <a:pt x="18671" y="4455"/>
                  <a:pt x="18738" y="4353"/>
                </a:cubicBezTo>
                <a:cubicBezTo>
                  <a:pt x="18790" y="4275"/>
                  <a:pt x="18768" y="4112"/>
                  <a:pt x="18707" y="4115"/>
                </a:cubicBezTo>
                <a:cubicBezTo>
                  <a:pt x="18664" y="4117"/>
                  <a:pt x="18525" y="4467"/>
                  <a:pt x="18525" y="4573"/>
                </a:cubicBezTo>
                <a:cubicBezTo>
                  <a:pt x="18525" y="4635"/>
                  <a:pt x="18541" y="4641"/>
                  <a:pt x="18606" y="4598"/>
                </a:cubicBezTo>
                <a:cubicBezTo>
                  <a:pt x="18700" y="4534"/>
                  <a:pt x="18760" y="4604"/>
                  <a:pt x="18721" y="4734"/>
                </a:cubicBezTo>
                <a:cubicBezTo>
                  <a:pt x="18702" y="4796"/>
                  <a:pt x="18711" y="4802"/>
                  <a:pt x="18773" y="4760"/>
                </a:cubicBezTo>
                <a:cubicBezTo>
                  <a:pt x="18873" y="4693"/>
                  <a:pt x="18912" y="4740"/>
                  <a:pt x="18881" y="4894"/>
                </a:cubicBezTo>
                <a:cubicBezTo>
                  <a:pt x="18868" y="4961"/>
                  <a:pt x="18881" y="5069"/>
                  <a:pt x="18909" y="5136"/>
                </a:cubicBezTo>
                <a:lnTo>
                  <a:pt x="18961" y="5257"/>
                </a:lnTo>
                <a:lnTo>
                  <a:pt x="19031" y="5139"/>
                </a:lnTo>
                <a:lnTo>
                  <a:pt x="19104" y="5019"/>
                </a:lnTo>
                <a:lnTo>
                  <a:pt x="19185" y="5129"/>
                </a:lnTo>
                <a:cubicBezTo>
                  <a:pt x="19262" y="5237"/>
                  <a:pt x="19263" y="5242"/>
                  <a:pt x="19185" y="5350"/>
                </a:cubicBezTo>
                <a:cubicBezTo>
                  <a:pt x="19126" y="5432"/>
                  <a:pt x="19069" y="5454"/>
                  <a:pt x="18982" y="5433"/>
                </a:cubicBezTo>
                <a:cubicBezTo>
                  <a:pt x="18845" y="5398"/>
                  <a:pt x="18831" y="5472"/>
                  <a:pt x="18933" y="5656"/>
                </a:cubicBezTo>
                <a:cubicBezTo>
                  <a:pt x="18970" y="5721"/>
                  <a:pt x="18985" y="5797"/>
                  <a:pt x="18972" y="5825"/>
                </a:cubicBezTo>
                <a:cubicBezTo>
                  <a:pt x="18958" y="5853"/>
                  <a:pt x="19014" y="5883"/>
                  <a:pt x="19090" y="5892"/>
                </a:cubicBezTo>
                <a:cubicBezTo>
                  <a:pt x="19197" y="5905"/>
                  <a:pt x="19230" y="5936"/>
                  <a:pt x="19230" y="6018"/>
                </a:cubicBezTo>
                <a:cubicBezTo>
                  <a:pt x="19230" y="6089"/>
                  <a:pt x="19257" y="6125"/>
                  <a:pt x="19314" y="6125"/>
                </a:cubicBezTo>
                <a:cubicBezTo>
                  <a:pt x="19382" y="6125"/>
                  <a:pt x="19401" y="6167"/>
                  <a:pt x="19411" y="6326"/>
                </a:cubicBezTo>
                <a:cubicBezTo>
                  <a:pt x="19423" y="6498"/>
                  <a:pt x="19412" y="6535"/>
                  <a:pt x="19317" y="6589"/>
                </a:cubicBezTo>
                <a:cubicBezTo>
                  <a:pt x="19251" y="6627"/>
                  <a:pt x="19209" y="6689"/>
                  <a:pt x="19216" y="6742"/>
                </a:cubicBezTo>
                <a:cubicBezTo>
                  <a:pt x="19234" y="6872"/>
                  <a:pt x="19128" y="7010"/>
                  <a:pt x="19010" y="7010"/>
                </a:cubicBezTo>
                <a:cubicBezTo>
                  <a:pt x="18954" y="7010"/>
                  <a:pt x="18909" y="7029"/>
                  <a:pt x="18909" y="7052"/>
                </a:cubicBezTo>
                <a:cubicBezTo>
                  <a:pt x="18909" y="7076"/>
                  <a:pt x="18960" y="7094"/>
                  <a:pt x="19024" y="7092"/>
                </a:cubicBezTo>
                <a:cubicBezTo>
                  <a:pt x="19134" y="7090"/>
                  <a:pt x="19143" y="7106"/>
                  <a:pt x="19143" y="7317"/>
                </a:cubicBezTo>
                <a:cubicBezTo>
                  <a:pt x="19143" y="7479"/>
                  <a:pt x="19169" y="7564"/>
                  <a:pt x="19230" y="7624"/>
                </a:cubicBezTo>
                <a:cubicBezTo>
                  <a:pt x="19315" y="7706"/>
                  <a:pt x="19314" y="7709"/>
                  <a:pt x="19213" y="7817"/>
                </a:cubicBezTo>
                <a:cubicBezTo>
                  <a:pt x="19115" y="7920"/>
                  <a:pt x="19111" y="7929"/>
                  <a:pt x="19185" y="7996"/>
                </a:cubicBezTo>
                <a:cubicBezTo>
                  <a:pt x="19234" y="8042"/>
                  <a:pt x="19256" y="8101"/>
                  <a:pt x="19237" y="8162"/>
                </a:cubicBezTo>
                <a:cubicBezTo>
                  <a:pt x="19216" y="8231"/>
                  <a:pt x="19190" y="8241"/>
                  <a:pt x="19150" y="8199"/>
                </a:cubicBezTo>
                <a:cubicBezTo>
                  <a:pt x="19067" y="8113"/>
                  <a:pt x="18993" y="8203"/>
                  <a:pt x="19000" y="8380"/>
                </a:cubicBezTo>
                <a:cubicBezTo>
                  <a:pt x="19003" y="8467"/>
                  <a:pt x="18992" y="8579"/>
                  <a:pt x="18975" y="8627"/>
                </a:cubicBezTo>
                <a:cubicBezTo>
                  <a:pt x="18950" y="8697"/>
                  <a:pt x="18965" y="8709"/>
                  <a:pt x="19049" y="8689"/>
                </a:cubicBezTo>
                <a:cubicBezTo>
                  <a:pt x="19106" y="8675"/>
                  <a:pt x="19169" y="8690"/>
                  <a:pt x="19185" y="8722"/>
                </a:cubicBezTo>
                <a:cubicBezTo>
                  <a:pt x="19201" y="8754"/>
                  <a:pt x="19250" y="8779"/>
                  <a:pt x="19296" y="8779"/>
                </a:cubicBezTo>
                <a:cubicBezTo>
                  <a:pt x="19404" y="8779"/>
                  <a:pt x="19446" y="8918"/>
                  <a:pt x="19373" y="9027"/>
                </a:cubicBezTo>
                <a:cubicBezTo>
                  <a:pt x="19337" y="9082"/>
                  <a:pt x="19273" y="9103"/>
                  <a:pt x="19188" y="9088"/>
                </a:cubicBezTo>
                <a:cubicBezTo>
                  <a:pt x="19101" y="9071"/>
                  <a:pt x="19041" y="9091"/>
                  <a:pt x="19007" y="9150"/>
                </a:cubicBezTo>
                <a:cubicBezTo>
                  <a:pt x="18962" y="9226"/>
                  <a:pt x="18951" y="9220"/>
                  <a:pt x="18913" y="9094"/>
                </a:cubicBezTo>
                <a:cubicBezTo>
                  <a:pt x="18889" y="9016"/>
                  <a:pt x="18850" y="8936"/>
                  <a:pt x="18825" y="8917"/>
                </a:cubicBezTo>
                <a:cubicBezTo>
                  <a:pt x="18800" y="8897"/>
                  <a:pt x="18780" y="8824"/>
                  <a:pt x="18780" y="8754"/>
                </a:cubicBezTo>
                <a:cubicBezTo>
                  <a:pt x="18780" y="8663"/>
                  <a:pt x="18751" y="8622"/>
                  <a:pt x="18682" y="8610"/>
                </a:cubicBezTo>
                <a:cubicBezTo>
                  <a:pt x="18623" y="8599"/>
                  <a:pt x="18582" y="8550"/>
                  <a:pt x="18574" y="8479"/>
                </a:cubicBezTo>
                <a:cubicBezTo>
                  <a:pt x="18565" y="8402"/>
                  <a:pt x="18504" y="8337"/>
                  <a:pt x="18382" y="8278"/>
                </a:cubicBezTo>
                <a:lnTo>
                  <a:pt x="18204" y="8191"/>
                </a:lnTo>
                <a:lnTo>
                  <a:pt x="18312" y="8310"/>
                </a:lnTo>
                <a:cubicBezTo>
                  <a:pt x="18528" y="8551"/>
                  <a:pt x="18661" y="8772"/>
                  <a:pt x="18630" y="8834"/>
                </a:cubicBezTo>
                <a:cubicBezTo>
                  <a:pt x="18609" y="8877"/>
                  <a:pt x="18529" y="8813"/>
                  <a:pt x="18389" y="8640"/>
                </a:cubicBezTo>
                <a:cubicBezTo>
                  <a:pt x="18238" y="8453"/>
                  <a:pt x="18123" y="8362"/>
                  <a:pt x="17978" y="8316"/>
                </a:cubicBezTo>
                <a:cubicBezTo>
                  <a:pt x="17680" y="8223"/>
                  <a:pt x="17431" y="8100"/>
                  <a:pt x="17440" y="8048"/>
                </a:cubicBezTo>
                <a:cubicBezTo>
                  <a:pt x="17445" y="8023"/>
                  <a:pt x="17487" y="7991"/>
                  <a:pt x="17534" y="7976"/>
                </a:cubicBezTo>
                <a:cubicBezTo>
                  <a:pt x="17671" y="7934"/>
                  <a:pt x="17583" y="7827"/>
                  <a:pt x="17346" y="7748"/>
                </a:cubicBezTo>
                <a:cubicBezTo>
                  <a:pt x="17039" y="7646"/>
                  <a:pt x="16941" y="7565"/>
                  <a:pt x="16941" y="7409"/>
                </a:cubicBezTo>
                <a:cubicBezTo>
                  <a:pt x="16941" y="7279"/>
                  <a:pt x="16939" y="7277"/>
                  <a:pt x="16816" y="7357"/>
                </a:cubicBezTo>
                <a:cubicBezTo>
                  <a:pt x="16746" y="7402"/>
                  <a:pt x="16629" y="7440"/>
                  <a:pt x="16558" y="7440"/>
                </a:cubicBezTo>
                <a:cubicBezTo>
                  <a:pt x="16476" y="7440"/>
                  <a:pt x="16432" y="7465"/>
                  <a:pt x="16439" y="7507"/>
                </a:cubicBezTo>
                <a:cubicBezTo>
                  <a:pt x="16455" y="7606"/>
                  <a:pt x="16493" y="7613"/>
                  <a:pt x="15616" y="7334"/>
                </a:cubicBezTo>
                <a:cubicBezTo>
                  <a:pt x="15382" y="7259"/>
                  <a:pt x="14525" y="7012"/>
                  <a:pt x="14377" y="6975"/>
                </a:cubicBezTo>
                <a:cubicBezTo>
                  <a:pt x="14318" y="6961"/>
                  <a:pt x="14241" y="6934"/>
                  <a:pt x="14206" y="6918"/>
                </a:cubicBezTo>
                <a:cubicBezTo>
                  <a:pt x="14171" y="6902"/>
                  <a:pt x="14076" y="6893"/>
                  <a:pt x="13993" y="6898"/>
                </a:cubicBezTo>
                <a:cubicBezTo>
                  <a:pt x="13911" y="6903"/>
                  <a:pt x="13689" y="6870"/>
                  <a:pt x="13501" y="6824"/>
                </a:cubicBezTo>
                <a:cubicBezTo>
                  <a:pt x="13313" y="6779"/>
                  <a:pt x="13050" y="6740"/>
                  <a:pt x="12919" y="6740"/>
                </a:cubicBezTo>
                <a:cubicBezTo>
                  <a:pt x="12787" y="6740"/>
                  <a:pt x="12668" y="6724"/>
                  <a:pt x="12650" y="6702"/>
                </a:cubicBezTo>
                <a:cubicBezTo>
                  <a:pt x="12632" y="6680"/>
                  <a:pt x="12480" y="6662"/>
                  <a:pt x="12312" y="6662"/>
                </a:cubicBezTo>
                <a:cubicBezTo>
                  <a:pt x="11981" y="6662"/>
                  <a:pt x="11866" y="6564"/>
                  <a:pt x="12165" y="6538"/>
                </a:cubicBezTo>
                <a:cubicBezTo>
                  <a:pt x="12333" y="6523"/>
                  <a:pt x="12490" y="6382"/>
                  <a:pt x="12493" y="6246"/>
                </a:cubicBezTo>
                <a:cubicBezTo>
                  <a:pt x="12495" y="6168"/>
                  <a:pt x="12250" y="6207"/>
                  <a:pt x="12193" y="6293"/>
                </a:cubicBezTo>
                <a:cubicBezTo>
                  <a:pt x="12145" y="6366"/>
                  <a:pt x="12078" y="6372"/>
                  <a:pt x="11771" y="6341"/>
                </a:cubicBezTo>
                <a:cubicBezTo>
                  <a:pt x="11321" y="6296"/>
                  <a:pt x="11237" y="6297"/>
                  <a:pt x="10808" y="6350"/>
                </a:cubicBezTo>
                <a:lnTo>
                  <a:pt x="10466" y="6392"/>
                </a:lnTo>
                <a:lnTo>
                  <a:pt x="10756" y="6418"/>
                </a:lnTo>
                <a:cubicBezTo>
                  <a:pt x="11228" y="6463"/>
                  <a:pt x="11072" y="6553"/>
                  <a:pt x="10508" y="6561"/>
                </a:cubicBezTo>
                <a:cubicBezTo>
                  <a:pt x="9918" y="6569"/>
                  <a:pt x="8963" y="6667"/>
                  <a:pt x="8889" y="6727"/>
                </a:cubicBezTo>
                <a:cubicBezTo>
                  <a:pt x="8862" y="6749"/>
                  <a:pt x="8668" y="6787"/>
                  <a:pt x="8457" y="6811"/>
                </a:cubicBezTo>
                <a:cubicBezTo>
                  <a:pt x="7852" y="6878"/>
                  <a:pt x="7794" y="6879"/>
                  <a:pt x="7790" y="6823"/>
                </a:cubicBezTo>
                <a:cubicBezTo>
                  <a:pt x="7785" y="6744"/>
                  <a:pt x="8165" y="6638"/>
                  <a:pt x="8457" y="6635"/>
                </a:cubicBezTo>
                <a:cubicBezTo>
                  <a:pt x="8636" y="6633"/>
                  <a:pt x="8693" y="6616"/>
                  <a:pt x="8645" y="6581"/>
                </a:cubicBezTo>
                <a:cubicBezTo>
                  <a:pt x="8529" y="6496"/>
                  <a:pt x="8234" y="6456"/>
                  <a:pt x="8202" y="6521"/>
                </a:cubicBezTo>
                <a:cubicBezTo>
                  <a:pt x="8184" y="6556"/>
                  <a:pt x="8036" y="6581"/>
                  <a:pt x="7832" y="6581"/>
                </a:cubicBezTo>
                <a:cubicBezTo>
                  <a:pt x="7520" y="6581"/>
                  <a:pt x="7482" y="6593"/>
                  <a:pt x="7396" y="6717"/>
                </a:cubicBezTo>
                <a:cubicBezTo>
                  <a:pt x="7309" y="6843"/>
                  <a:pt x="7271" y="6855"/>
                  <a:pt x="6890" y="6868"/>
                </a:cubicBezTo>
                <a:cubicBezTo>
                  <a:pt x="6627" y="6877"/>
                  <a:pt x="6452" y="6907"/>
                  <a:pt x="6409" y="6952"/>
                </a:cubicBezTo>
                <a:cubicBezTo>
                  <a:pt x="6366" y="6996"/>
                  <a:pt x="6288" y="7009"/>
                  <a:pt x="6199" y="6989"/>
                </a:cubicBezTo>
                <a:cubicBezTo>
                  <a:pt x="6101" y="6965"/>
                  <a:pt x="6029" y="6983"/>
                  <a:pt x="5955" y="7049"/>
                </a:cubicBezTo>
                <a:lnTo>
                  <a:pt x="5847" y="7144"/>
                </a:lnTo>
                <a:lnTo>
                  <a:pt x="6084" y="7171"/>
                </a:lnTo>
                <a:cubicBezTo>
                  <a:pt x="6213" y="7186"/>
                  <a:pt x="6318" y="7221"/>
                  <a:pt x="6318" y="7250"/>
                </a:cubicBezTo>
                <a:cubicBezTo>
                  <a:pt x="6318" y="7280"/>
                  <a:pt x="6186" y="7322"/>
                  <a:pt x="6025" y="7342"/>
                </a:cubicBezTo>
                <a:cubicBezTo>
                  <a:pt x="5849" y="7364"/>
                  <a:pt x="5702" y="7412"/>
                  <a:pt x="5655" y="7465"/>
                </a:cubicBezTo>
                <a:cubicBezTo>
                  <a:pt x="5612" y="7513"/>
                  <a:pt x="5451" y="7587"/>
                  <a:pt x="5296" y="7627"/>
                </a:cubicBezTo>
                <a:cubicBezTo>
                  <a:pt x="5140" y="7668"/>
                  <a:pt x="4959" y="7738"/>
                  <a:pt x="4894" y="7782"/>
                </a:cubicBezTo>
                <a:cubicBezTo>
                  <a:pt x="4830" y="7825"/>
                  <a:pt x="4644" y="7913"/>
                  <a:pt x="4479" y="7976"/>
                </a:cubicBezTo>
                <a:cubicBezTo>
                  <a:pt x="4315" y="8039"/>
                  <a:pt x="4149" y="8128"/>
                  <a:pt x="4109" y="8172"/>
                </a:cubicBezTo>
                <a:cubicBezTo>
                  <a:pt x="3976" y="8322"/>
                  <a:pt x="3930" y="8192"/>
                  <a:pt x="4057" y="8025"/>
                </a:cubicBezTo>
                <a:cubicBezTo>
                  <a:pt x="4156" y="7895"/>
                  <a:pt x="4164" y="7867"/>
                  <a:pt x="4099" y="7867"/>
                </a:cubicBezTo>
                <a:cubicBezTo>
                  <a:pt x="4012" y="7867"/>
                  <a:pt x="3687" y="8082"/>
                  <a:pt x="3687" y="8140"/>
                </a:cubicBezTo>
                <a:cubicBezTo>
                  <a:pt x="3687" y="8161"/>
                  <a:pt x="3720" y="8193"/>
                  <a:pt x="3757" y="8211"/>
                </a:cubicBezTo>
                <a:cubicBezTo>
                  <a:pt x="3852" y="8256"/>
                  <a:pt x="3787" y="8352"/>
                  <a:pt x="3663" y="8352"/>
                </a:cubicBezTo>
                <a:cubicBezTo>
                  <a:pt x="3605" y="8352"/>
                  <a:pt x="3562" y="8375"/>
                  <a:pt x="3562" y="8405"/>
                </a:cubicBezTo>
                <a:cubicBezTo>
                  <a:pt x="3562" y="8475"/>
                  <a:pt x="3355" y="8577"/>
                  <a:pt x="3300" y="8534"/>
                </a:cubicBezTo>
                <a:cubicBezTo>
                  <a:pt x="3274" y="8514"/>
                  <a:pt x="3275" y="8477"/>
                  <a:pt x="3304" y="8434"/>
                </a:cubicBezTo>
                <a:cubicBezTo>
                  <a:pt x="3339" y="8379"/>
                  <a:pt x="3319" y="8359"/>
                  <a:pt x="3202" y="8342"/>
                </a:cubicBezTo>
                <a:cubicBezTo>
                  <a:pt x="3094" y="8326"/>
                  <a:pt x="3064" y="8337"/>
                  <a:pt x="3094" y="8382"/>
                </a:cubicBezTo>
                <a:cubicBezTo>
                  <a:pt x="3121" y="8423"/>
                  <a:pt x="3105" y="8490"/>
                  <a:pt x="3045" y="8585"/>
                </a:cubicBezTo>
                <a:cubicBezTo>
                  <a:pt x="2939" y="8754"/>
                  <a:pt x="2984" y="8771"/>
                  <a:pt x="3119" y="8613"/>
                </a:cubicBezTo>
                <a:cubicBezTo>
                  <a:pt x="3171" y="8551"/>
                  <a:pt x="3234" y="8518"/>
                  <a:pt x="3262" y="8539"/>
                </a:cubicBezTo>
                <a:cubicBezTo>
                  <a:pt x="3320" y="8585"/>
                  <a:pt x="3066" y="8942"/>
                  <a:pt x="2976" y="8942"/>
                </a:cubicBezTo>
                <a:cubicBezTo>
                  <a:pt x="2944" y="8942"/>
                  <a:pt x="2902" y="8996"/>
                  <a:pt x="2881" y="9062"/>
                </a:cubicBezTo>
                <a:cubicBezTo>
                  <a:pt x="2861" y="9129"/>
                  <a:pt x="2802" y="9229"/>
                  <a:pt x="2752" y="9285"/>
                </a:cubicBezTo>
                <a:cubicBezTo>
                  <a:pt x="2703" y="9342"/>
                  <a:pt x="2662" y="9419"/>
                  <a:pt x="2662" y="9460"/>
                </a:cubicBezTo>
                <a:cubicBezTo>
                  <a:pt x="2662" y="9500"/>
                  <a:pt x="2634" y="9549"/>
                  <a:pt x="2599" y="9565"/>
                </a:cubicBezTo>
                <a:cubicBezTo>
                  <a:pt x="2564" y="9582"/>
                  <a:pt x="2547" y="9618"/>
                  <a:pt x="2560" y="9644"/>
                </a:cubicBezTo>
                <a:cubicBezTo>
                  <a:pt x="2574" y="9671"/>
                  <a:pt x="2552" y="9709"/>
                  <a:pt x="2515" y="9726"/>
                </a:cubicBezTo>
                <a:cubicBezTo>
                  <a:pt x="2478" y="9744"/>
                  <a:pt x="2449" y="9803"/>
                  <a:pt x="2449" y="9857"/>
                </a:cubicBezTo>
                <a:cubicBezTo>
                  <a:pt x="2449" y="9975"/>
                  <a:pt x="2380" y="10040"/>
                  <a:pt x="2341" y="9959"/>
                </a:cubicBezTo>
                <a:cubicBezTo>
                  <a:pt x="2321" y="9920"/>
                  <a:pt x="2295" y="9921"/>
                  <a:pt x="2253" y="9964"/>
                </a:cubicBezTo>
                <a:cubicBezTo>
                  <a:pt x="2175" y="10046"/>
                  <a:pt x="2175" y="10180"/>
                  <a:pt x="2253" y="10142"/>
                </a:cubicBezTo>
                <a:cubicBezTo>
                  <a:pt x="2381" y="10081"/>
                  <a:pt x="2357" y="10230"/>
                  <a:pt x="2212" y="10407"/>
                </a:cubicBezTo>
                <a:cubicBezTo>
                  <a:pt x="2101" y="10542"/>
                  <a:pt x="2036" y="10586"/>
                  <a:pt x="1967" y="10565"/>
                </a:cubicBezTo>
                <a:cubicBezTo>
                  <a:pt x="1831" y="10523"/>
                  <a:pt x="1716" y="10382"/>
                  <a:pt x="1744" y="10291"/>
                </a:cubicBezTo>
                <a:cubicBezTo>
                  <a:pt x="1757" y="10248"/>
                  <a:pt x="1736" y="10155"/>
                  <a:pt x="1699" y="10084"/>
                </a:cubicBezTo>
                <a:cubicBezTo>
                  <a:pt x="1634" y="9960"/>
                  <a:pt x="1636" y="9952"/>
                  <a:pt x="1720" y="9924"/>
                </a:cubicBezTo>
                <a:lnTo>
                  <a:pt x="1807" y="9896"/>
                </a:lnTo>
                <a:lnTo>
                  <a:pt x="1723" y="9723"/>
                </a:lnTo>
                <a:lnTo>
                  <a:pt x="1639" y="9550"/>
                </a:lnTo>
                <a:lnTo>
                  <a:pt x="1765" y="9433"/>
                </a:lnTo>
                <a:cubicBezTo>
                  <a:pt x="1915" y="9294"/>
                  <a:pt x="2005" y="9286"/>
                  <a:pt x="2058" y="9404"/>
                </a:cubicBezTo>
                <a:cubicBezTo>
                  <a:pt x="2085" y="9464"/>
                  <a:pt x="2104" y="9473"/>
                  <a:pt x="2124" y="9431"/>
                </a:cubicBezTo>
                <a:cubicBezTo>
                  <a:pt x="2141" y="9398"/>
                  <a:pt x="2191" y="9371"/>
                  <a:pt x="2236" y="9371"/>
                </a:cubicBezTo>
                <a:cubicBezTo>
                  <a:pt x="2304" y="9371"/>
                  <a:pt x="2317" y="9336"/>
                  <a:pt x="2309" y="9170"/>
                </a:cubicBezTo>
                <a:cubicBezTo>
                  <a:pt x="2301" y="8998"/>
                  <a:pt x="2314" y="8965"/>
                  <a:pt x="2396" y="8950"/>
                </a:cubicBezTo>
                <a:cubicBezTo>
                  <a:pt x="2556" y="8922"/>
                  <a:pt x="2501" y="8777"/>
                  <a:pt x="2274" y="8625"/>
                </a:cubicBezTo>
                <a:cubicBezTo>
                  <a:pt x="2165" y="8551"/>
                  <a:pt x="2127" y="8485"/>
                  <a:pt x="2121" y="8370"/>
                </a:cubicBezTo>
                <a:cubicBezTo>
                  <a:pt x="2116" y="8285"/>
                  <a:pt x="2107" y="8169"/>
                  <a:pt x="2100" y="8110"/>
                </a:cubicBezTo>
                <a:cubicBezTo>
                  <a:pt x="2092" y="8039"/>
                  <a:pt x="2107" y="8008"/>
                  <a:pt x="2149" y="8020"/>
                </a:cubicBezTo>
                <a:cubicBezTo>
                  <a:pt x="2196" y="8033"/>
                  <a:pt x="2191" y="8010"/>
                  <a:pt x="2131" y="7927"/>
                </a:cubicBezTo>
                <a:cubicBezTo>
                  <a:pt x="2087" y="7866"/>
                  <a:pt x="2068" y="7815"/>
                  <a:pt x="2086" y="7815"/>
                </a:cubicBezTo>
                <a:cubicBezTo>
                  <a:pt x="2104" y="7815"/>
                  <a:pt x="2065" y="7729"/>
                  <a:pt x="2002" y="7626"/>
                </a:cubicBezTo>
                <a:cubicBezTo>
                  <a:pt x="1907" y="7469"/>
                  <a:pt x="1898" y="7435"/>
                  <a:pt x="1953" y="7413"/>
                </a:cubicBezTo>
                <a:cubicBezTo>
                  <a:pt x="1990" y="7398"/>
                  <a:pt x="2055" y="7370"/>
                  <a:pt x="2096" y="7351"/>
                </a:cubicBezTo>
                <a:cubicBezTo>
                  <a:pt x="2138" y="7331"/>
                  <a:pt x="2188" y="7320"/>
                  <a:pt x="2208" y="7326"/>
                </a:cubicBezTo>
                <a:cubicBezTo>
                  <a:pt x="2228" y="7331"/>
                  <a:pt x="2271" y="7293"/>
                  <a:pt x="2302" y="7240"/>
                </a:cubicBezTo>
                <a:cubicBezTo>
                  <a:pt x="2356" y="7149"/>
                  <a:pt x="2358" y="7149"/>
                  <a:pt x="2386" y="7238"/>
                </a:cubicBezTo>
                <a:cubicBezTo>
                  <a:pt x="2414" y="7328"/>
                  <a:pt x="2396" y="7474"/>
                  <a:pt x="2334" y="7689"/>
                </a:cubicBezTo>
                <a:cubicBezTo>
                  <a:pt x="2314" y="7758"/>
                  <a:pt x="2334" y="7748"/>
                  <a:pt x="2396" y="7654"/>
                </a:cubicBezTo>
                <a:cubicBezTo>
                  <a:pt x="2491" y="7512"/>
                  <a:pt x="2485" y="7507"/>
                  <a:pt x="2553" y="7785"/>
                </a:cubicBezTo>
                <a:cubicBezTo>
                  <a:pt x="2578" y="7887"/>
                  <a:pt x="2468" y="7997"/>
                  <a:pt x="2382" y="7956"/>
                </a:cubicBezTo>
                <a:cubicBezTo>
                  <a:pt x="2339" y="7935"/>
                  <a:pt x="2319" y="7947"/>
                  <a:pt x="2330" y="7989"/>
                </a:cubicBezTo>
                <a:cubicBezTo>
                  <a:pt x="2340" y="8026"/>
                  <a:pt x="2424" y="8082"/>
                  <a:pt x="2515" y="8114"/>
                </a:cubicBezTo>
                <a:cubicBezTo>
                  <a:pt x="2715" y="8184"/>
                  <a:pt x="2751" y="8276"/>
                  <a:pt x="2609" y="8357"/>
                </a:cubicBezTo>
                <a:cubicBezTo>
                  <a:pt x="2464" y="8440"/>
                  <a:pt x="2499" y="8620"/>
                  <a:pt x="2662" y="8620"/>
                </a:cubicBezTo>
                <a:cubicBezTo>
                  <a:pt x="2818" y="8620"/>
                  <a:pt x="2902" y="8498"/>
                  <a:pt x="2812" y="8404"/>
                </a:cubicBezTo>
                <a:cubicBezTo>
                  <a:pt x="2753" y="8342"/>
                  <a:pt x="2755" y="8321"/>
                  <a:pt x="2840" y="8209"/>
                </a:cubicBezTo>
                <a:cubicBezTo>
                  <a:pt x="2891" y="8140"/>
                  <a:pt x="2958" y="8083"/>
                  <a:pt x="2990" y="8083"/>
                </a:cubicBezTo>
                <a:cubicBezTo>
                  <a:pt x="3043" y="8083"/>
                  <a:pt x="3063" y="8026"/>
                  <a:pt x="3038" y="7934"/>
                </a:cubicBezTo>
                <a:cubicBezTo>
                  <a:pt x="3032" y="7912"/>
                  <a:pt x="3002" y="7894"/>
                  <a:pt x="2972" y="7894"/>
                </a:cubicBezTo>
                <a:cubicBezTo>
                  <a:pt x="2912" y="7893"/>
                  <a:pt x="2785" y="7626"/>
                  <a:pt x="2822" y="7579"/>
                </a:cubicBezTo>
                <a:cubicBezTo>
                  <a:pt x="2835" y="7562"/>
                  <a:pt x="2889" y="7562"/>
                  <a:pt x="2941" y="7579"/>
                </a:cubicBezTo>
                <a:cubicBezTo>
                  <a:pt x="3014" y="7602"/>
                  <a:pt x="3042" y="7580"/>
                  <a:pt x="3063" y="7483"/>
                </a:cubicBezTo>
                <a:cubicBezTo>
                  <a:pt x="3121" y="7209"/>
                  <a:pt x="3036" y="7117"/>
                  <a:pt x="2927" y="7336"/>
                </a:cubicBezTo>
                <a:cubicBezTo>
                  <a:pt x="2885" y="7420"/>
                  <a:pt x="2858" y="7432"/>
                  <a:pt x="2815" y="7388"/>
                </a:cubicBezTo>
                <a:cubicBezTo>
                  <a:pt x="2784" y="7355"/>
                  <a:pt x="2696" y="7336"/>
                  <a:pt x="2616" y="7344"/>
                </a:cubicBezTo>
                <a:cubicBezTo>
                  <a:pt x="2497" y="7356"/>
                  <a:pt x="2472" y="7342"/>
                  <a:pt x="2484" y="7260"/>
                </a:cubicBezTo>
                <a:cubicBezTo>
                  <a:pt x="2491" y="7206"/>
                  <a:pt x="2465" y="7130"/>
                  <a:pt x="2424" y="7092"/>
                </a:cubicBezTo>
                <a:cubicBezTo>
                  <a:pt x="2358" y="7031"/>
                  <a:pt x="2365" y="7020"/>
                  <a:pt x="2487" y="6943"/>
                </a:cubicBezTo>
                <a:cubicBezTo>
                  <a:pt x="2563" y="6896"/>
                  <a:pt x="2630" y="6880"/>
                  <a:pt x="2644" y="6908"/>
                </a:cubicBezTo>
                <a:cubicBezTo>
                  <a:pt x="2657" y="6935"/>
                  <a:pt x="2730" y="6954"/>
                  <a:pt x="2805" y="6952"/>
                </a:cubicBezTo>
                <a:cubicBezTo>
                  <a:pt x="2928" y="6949"/>
                  <a:pt x="2932" y="6945"/>
                  <a:pt x="2846" y="6901"/>
                </a:cubicBezTo>
                <a:cubicBezTo>
                  <a:pt x="2794" y="6875"/>
                  <a:pt x="2739" y="6794"/>
                  <a:pt x="2724" y="6720"/>
                </a:cubicBezTo>
                <a:cubicBezTo>
                  <a:pt x="2706" y="6627"/>
                  <a:pt x="2665" y="6581"/>
                  <a:pt x="2585" y="6569"/>
                </a:cubicBezTo>
                <a:cubicBezTo>
                  <a:pt x="2448" y="6550"/>
                  <a:pt x="2448" y="6458"/>
                  <a:pt x="2585" y="6417"/>
                </a:cubicBezTo>
                <a:lnTo>
                  <a:pt x="2683" y="6387"/>
                </a:lnTo>
                <a:lnTo>
                  <a:pt x="2585" y="6353"/>
                </a:lnTo>
                <a:cubicBezTo>
                  <a:pt x="2471" y="6315"/>
                  <a:pt x="2497" y="6204"/>
                  <a:pt x="2620" y="6204"/>
                </a:cubicBezTo>
                <a:cubicBezTo>
                  <a:pt x="2745" y="6204"/>
                  <a:pt x="2996" y="5977"/>
                  <a:pt x="3017" y="5843"/>
                </a:cubicBezTo>
                <a:cubicBezTo>
                  <a:pt x="3045" y="5672"/>
                  <a:pt x="2992" y="5693"/>
                  <a:pt x="2822" y="5919"/>
                </a:cubicBezTo>
                <a:cubicBezTo>
                  <a:pt x="2713" y="6065"/>
                  <a:pt x="2655" y="6104"/>
                  <a:pt x="2595" y="6075"/>
                </a:cubicBezTo>
                <a:cubicBezTo>
                  <a:pt x="2519" y="6038"/>
                  <a:pt x="2516" y="6033"/>
                  <a:pt x="2588" y="5966"/>
                </a:cubicBezTo>
                <a:cubicBezTo>
                  <a:pt x="2661" y="5898"/>
                  <a:pt x="2661" y="5894"/>
                  <a:pt x="2588" y="5858"/>
                </a:cubicBezTo>
                <a:cubicBezTo>
                  <a:pt x="2522" y="5826"/>
                  <a:pt x="2529" y="5802"/>
                  <a:pt x="2651" y="5664"/>
                </a:cubicBezTo>
                <a:cubicBezTo>
                  <a:pt x="2776" y="5524"/>
                  <a:pt x="2784" y="5508"/>
                  <a:pt x="2703" y="5508"/>
                </a:cubicBezTo>
                <a:cubicBezTo>
                  <a:pt x="2654" y="5508"/>
                  <a:pt x="2559" y="5578"/>
                  <a:pt x="2494" y="5666"/>
                </a:cubicBezTo>
                <a:cubicBezTo>
                  <a:pt x="2429" y="5753"/>
                  <a:pt x="2362" y="5810"/>
                  <a:pt x="2348" y="5791"/>
                </a:cubicBezTo>
                <a:cubicBezTo>
                  <a:pt x="2296" y="5727"/>
                  <a:pt x="2321" y="5558"/>
                  <a:pt x="2386" y="5527"/>
                </a:cubicBezTo>
                <a:cubicBezTo>
                  <a:pt x="2436" y="5502"/>
                  <a:pt x="2441" y="5478"/>
                  <a:pt x="2403" y="5421"/>
                </a:cubicBezTo>
                <a:cubicBezTo>
                  <a:pt x="2366" y="5365"/>
                  <a:pt x="2368" y="5326"/>
                  <a:pt x="2410" y="5262"/>
                </a:cubicBezTo>
                <a:cubicBezTo>
                  <a:pt x="2455" y="5194"/>
                  <a:pt x="2455" y="5156"/>
                  <a:pt x="2414" y="5074"/>
                </a:cubicBezTo>
                <a:cubicBezTo>
                  <a:pt x="2338" y="4921"/>
                  <a:pt x="2466" y="4875"/>
                  <a:pt x="2630" y="4997"/>
                </a:cubicBezTo>
                <a:cubicBezTo>
                  <a:pt x="2750" y="5085"/>
                  <a:pt x="2764" y="5087"/>
                  <a:pt x="2801" y="5005"/>
                </a:cubicBezTo>
                <a:cubicBezTo>
                  <a:pt x="2823" y="4956"/>
                  <a:pt x="2856" y="4929"/>
                  <a:pt x="2878" y="4946"/>
                </a:cubicBezTo>
                <a:cubicBezTo>
                  <a:pt x="2900" y="4964"/>
                  <a:pt x="2920" y="4916"/>
                  <a:pt x="2920" y="4842"/>
                </a:cubicBezTo>
                <a:cubicBezTo>
                  <a:pt x="2920" y="4650"/>
                  <a:pt x="2997" y="4617"/>
                  <a:pt x="3049" y="4787"/>
                </a:cubicBezTo>
                <a:cubicBezTo>
                  <a:pt x="3083" y="4899"/>
                  <a:pt x="3077" y="4961"/>
                  <a:pt x="3024" y="5062"/>
                </a:cubicBezTo>
                <a:cubicBezTo>
                  <a:pt x="2974" y="5158"/>
                  <a:pt x="2970" y="5212"/>
                  <a:pt x="3003" y="5263"/>
                </a:cubicBezTo>
                <a:cubicBezTo>
                  <a:pt x="3029" y="5302"/>
                  <a:pt x="3039" y="5371"/>
                  <a:pt x="3024" y="5419"/>
                </a:cubicBezTo>
                <a:cubicBezTo>
                  <a:pt x="3004" y="5485"/>
                  <a:pt x="3022" y="5507"/>
                  <a:pt x="3098" y="5503"/>
                </a:cubicBezTo>
                <a:cubicBezTo>
                  <a:pt x="3403" y="5489"/>
                  <a:pt x="3814" y="5671"/>
                  <a:pt x="3848" y="5835"/>
                </a:cubicBezTo>
                <a:cubicBezTo>
                  <a:pt x="3865" y="5918"/>
                  <a:pt x="3910" y="5937"/>
                  <a:pt x="4092" y="5937"/>
                </a:cubicBezTo>
                <a:cubicBezTo>
                  <a:pt x="4286" y="5937"/>
                  <a:pt x="4331" y="5959"/>
                  <a:pt x="4448" y="6112"/>
                </a:cubicBezTo>
                <a:cubicBezTo>
                  <a:pt x="4567" y="6267"/>
                  <a:pt x="4573" y="6296"/>
                  <a:pt x="4521" y="6385"/>
                </a:cubicBezTo>
                <a:cubicBezTo>
                  <a:pt x="4469" y="6474"/>
                  <a:pt x="4476" y="6499"/>
                  <a:pt x="4584" y="6613"/>
                </a:cubicBezTo>
                <a:cubicBezTo>
                  <a:pt x="4795" y="6836"/>
                  <a:pt x="4924" y="6748"/>
                  <a:pt x="4776" y="6482"/>
                </a:cubicBezTo>
                <a:cubicBezTo>
                  <a:pt x="4720" y="6382"/>
                  <a:pt x="4716" y="6347"/>
                  <a:pt x="4762" y="6278"/>
                </a:cubicBezTo>
                <a:cubicBezTo>
                  <a:pt x="4873" y="6110"/>
                  <a:pt x="5356" y="6302"/>
                  <a:pt x="5355" y="6514"/>
                </a:cubicBezTo>
                <a:cubicBezTo>
                  <a:pt x="5355" y="6565"/>
                  <a:pt x="5331" y="6669"/>
                  <a:pt x="5299" y="6745"/>
                </a:cubicBezTo>
                <a:cubicBezTo>
                  <a:pt x="5244" y="6877"/>
                  <a:pt x="5247" y="6887"/>
                  <a:pt x="5369" y="6945"/>
                </a:cubicBezTo>
                <a:cubicBezTo>
                  <a:pt x="5531" y="7022"/>
                  <a:pt x="5573" y="6991"/>
                  <a:pt x="5547" y="6807"/>
                </a:cubicBezTo>
                <a:cubicBezTo>
                  <a:pt x="5535" y="6727"/>
                  <a:pt x="5522" y="6610"/>
                  <a:pt x="5515" y="6549"/>
                </a:cubicBezTo>
                <a:cubicBezTo>
                  <a:pt x="5492" y="6319"/>
                  <a:pt x="5013" y="5721"/>
                  <a:pt x="4853" y="5721"/>
                </a:cubicBezTo>
                <a:cubicBezTo>
                  <a:pt x="4829" y="5721"/>
                  <a:pt x="4799" y="5769"/>
                  <a:pt x="4786" y="5828"/>
                </a:cubicBezTo>
                <a:cubicBezTo>
                  <a:pt x="4762" y="5947"/>
                  <a:pt x="4691" y="5963"/>
                  <a:pt x="4528" y="5885"/>
                </a:cubicBezTo>
                <a:cubicBezTo>
                  <a:pt x="4453" y="5850"/>
                  <a:pt x="4406" y="5770"/>
                  <a:pt x="4375" y="5625"/>
                </a:cubicBezTo>
                <a:cubicBezTo>
                  <a:pt x="4333" y="5430"/>
                  <a:pt x="4261" y="5313"/>
                  <a:pt x="4120" y="5211"/>
                </a:cubicBezTo>
                <a:cubicBezTo>
                  <a:pt x="4073" y="5178"/>
                  <a:pt x="4067" y="5200"/>
                  <a:pt x="4089" y="5307"/>
                </a:cubicBezTo>
                <a:cubicBezTo>
                  <a:pt x="4107" y="5400"/>
                  <a:pt x="4090" y="5482"/>
                  <a:pt x="4036" y="5565"/>
                </a:cubicBezTo>
                <a:cubicBezTo>
                  <a:pt x="3953" y="5695"/>
                  <a:pt x="3950" y="5694"/>
                  <a:pt x="3656" y="5485"/>
                </a:cubicBezTo>
                <a:cubicBezTo>
                  <a:pt x="3553" y="5412"/>
                  <a:pt x="3440" y="5368"/>
                  <a:pt x="3391" y="5384"/>
                </a:cubicBezTo>
                <a:cubicBezTo>
                  <a:pt x="3241" y="5433"/>
                  <a:pt x="3183" y="5321"/>
                  <a:pt x="3234" y="5082"/>
                </a:cubicBezTo>
                <a:cubicBezTo>
                  <a:pt x="3270" y="4911"/>
                  <a:pt x="3265" y="4850"/>
                  <a:pt x="3206" y="4737"/>
                </a:cubicBezTo>
                <a:cubicBezTo>
                  <a:pt x="3166" y="4661"/>
                  <a:pt x="3133" y="4551"/>
                  <a:pt x="3133" y="4492"/>
                </a:cubicBezTo>
                <a:cubicBezTo>
                  <a:pt x="3133" y="4383"/>
                  <a:pt x="3272" y="4249"/>
                  <a:pt x="3321" y="4311"/>
                </a:cubicBezTo>
                <a:cubicBezTo>
                  <a:pt x="3336" y="4330"/>
                  <a:pt x="3349" y="4329"/>
                  <a:pt x="3349" y="4309"/>
                </a:cubicBezTo>
                <a:cubicBezTo>
                  <a:pt x="3349" y="4290"/>
                  <a:pt x="3268" y="4215"/>
                  <a:pt x="3174" y="4140"/>
                </a:cubicBezTo>
                <a:cubicBezTo>
                  <a:pt x="3074" y="4060"/>
                  <a:pt x="3003" y="3963"/>
                  <a:pt x="3003" y="3904"/>
                </a:cubicBezTo>
                <a:cubicBezTo>
                  <a:pt x="3003" y="3786"/>
                  <a:pt x="2926" y="3738"/>
                  <a:pt x="2731" y="3738"/>
                </a:cubicBezTo>
                <a:cubicBezTo>
                  <a:pt x="2554" y="3738"/>
                  <a:pt x="2524" y="3696"/>
                  <a:pt x="2599" y="3562"/>
                </a:cubicBezTo>
                <a:cubicBezTo>
                  <a:pt x="2660" y="3452"/>
                  <a:pt x="2903" y="3389"/>
                  <a:pt x="2944" y="3473"/>
                </a:cubicBezTo>
                <a:cubicBezTo>
                  <a:pt x="2956" y="3497"/>
                  <a:pt x="3022" y="3571"/>
                  <a:pt x="3094" y="3635"/>
                </a:cubicBezTo>
                <a:cubicBezTo>
                  <a:pt x="3211" y="3740"/>
                  <a:pt x="3221" y="3741"/>
                  <a:pt x="3181" y="3650"/>
                </a:cubicBezTo>
                <a:cubicBezTo>
                  <a:pt x="3157" y="3595"/>
                  <a:pt x="3125" y="3483"/>
                  <a:pt x="3112" y="3401"/>
                </a:cubicBezTo>
                <a:cubicBezTo>
                  <a:pt x="3083" y="3232"/>
                  <a:pt x="2895" y="3103"/>
                  <a:pt x="2819" y="3199"/>
                </a:cubicBezTo>
                <a:cubicBezTo>
                  <a:pt x="2687" y="3364"/>
                  <a:pt x="2509" y="3158"/>
                  <a:pt x="2560" y="2901"/>
                </a:cubicBezTo>
                <a:cubicBezTo>
                  <a:pt x="2586" y="2772"/>
                  <a:pt x="2580" y="2764"/>
                  <a:pt x="2487" y="2799"/>
                </a:cubicBezTo>
                <a:cubicBezTo>
                  <a:pt x="2431" y="2819"/>
                  <a:pt x="2359" y="2882"/>
                  <a:pt x="2327" y="2938"/>
                </a:cubicBezTo>
                <a:cubicBezTo>
                  <a:pt x="2294" y="2994"/>
                  <a:pt x="2235" y="3038"/>
                  <a:pt x="2194" y="3038"/>
                </a:cubicBezTo>
                <a:cubicBezTo>
                  <a:pt x="2112" y="3038"/>
                  <a:pt x="2007" y="2916"/>
                  <a:pt x="2048" y="2866"/>
                </a:cubicBezTo>
                <a:cubicBezTo>
                  <a:pt x="2092" y="2810"/>
                  <a:pt x="2018" y="2611"/>
                  <a:pt x="1953" y="2611"/>
                </a:cubicBezTo>
                <a:cubicBezTo>
                  <a:pt x="1919" y="2611"/>
                  <a:pt x="1882" y="2576"/>
                  <a:pt x="1870" y="2535"/>
                </a:cubicBezTo>
                <a:cubicBezTo>
                  <a:pt x="1857" y="2494"/>
                  <a:pt x="1811" y="2473"/>
                  <a:pt x="1768" y="2487"/>
                </a:cubicBezTo>
                <a:cubicBezTo>
                  <a:pt x="1611" y="2539"/>
                  <a:pt x="1639" y="2396"/>
                  <a:pt x="1817" y="2240"/>
                </a:cubicBezTo>
                <a:cubicBezTo>
                  <a:pt x="1918" y="2153"/>
                  <a:pt x="2051" y="2030"/>
                  <a:pt x="2114" y="1969"/>
                </a:cubicBezTo>
                <a:cubicBezTo>
                  <a:pt x="2206" y="1879"/>
                  <a:pt x="2236" y="1870"/>
                  <a:pt x="2264" y="1929"/>
                </a:cubicBezTo>
                <a:cubicBezTo>
                  <a:pt x="2283" y="1969"/>
                  <a:pt x="2357" y="2000"/>
                  <a:pt x="2428" y="1997"/>
                </a:cubicBezTo>
                <a:cubicBezTo>
                  <a:pt x="2532" y="1994"/>
                  <a:pt x="2556" y="2015"/>
                  <a:pt x="2557" y="2111"/>
                </a:cubicBezTo>
                <a:cubicBezTo>
                  <a:pt x="2558" y="2176"/>
                  <a:pt x="2603" y="2288"/>
                  <a:pt x="2658" y="2361"/>
                </a:cubicBezTo>
                <a:cubicBezTo>
                  <a:pt x="2713" y="2434"/>
                  <a:pt x="2743" y="2522"/>
                  <a:pt x="2728" y="2554"/>
                </a:cubicBezTo>
                <a:cubicBezTo>
                  <a:pt x="2712" y="2586"/>
                  <a:pt x="2716" y="2610"/>
                  <a:pt x="2735" y="2609"/>
                </a:cubicBezTo>
                <a:cubicBezTo>
                  <a:pt x="2808" y="2608"/>
                  <a:pt x="2853" y="2523"/>
                  <a:pt x="2853" y="2395"/>
                </a:cubicBezTo>
                <a:cubicBezTo>
                  <a:pt x="2853" y="2307"/>
                  <a:pt x="2888" y="2243"/>
                  <a:pt x="2951" y="2209"/>
                </a:cubicBezTo>
                <a:cubicBezTo>
                  <a:pt x="3009" y="2177"/>
                  <a:pt x="3049" y="2109"/>
                  <a:pt x="3049" y="2038"/>
                </a:cubicBezTo>
                <a:cubicBezTo>
                  <a:pt x="3049" y="1973"/>
                  <a:pt x="3068" y="1904"/>
                  <a:pt x="3091" y="1887"/>
                </a:cubicBezTo>
                <a:cubicBezTo>
                  <a:pt x="3113" y="1869"/>
                  <a:pt x="3118" y="1821"/>
                  <a:pt x="3105" y="1778"/>
                </a:cubicBezTo>
                <a:cubicBezTo>
                  <a:pt x="3089" y="1727"/>
                  <a:pt x="3120" y="1681"/>
                  <a:pt x="3192" y="1647"/>
                </a:cubicBezTo>
                <a:cubicBezTo>
                  <a:pt x="3282" y="1604"/>
                  <a:pt x="3303" y="1568"/>
                  <a:pt x="3283" y="1468"/>
                </a:cubicBezTo>
                <a:cubicBezTo>
                  <a:pt x="3259" y="1347"/>
                  <a:pt x="3361" y="1162"/>
                  <a:pt x="3415" y="1229"/>
                </a:cubicBezTo>
                <a:cubicBezTo>
                  <a:pt x="3428" y="1245"/>
                  <a:pt x="3485" y="1198"/>
                  <a:pt x="3544" y="1124"/>
                </a:cubicBezTo>
                <a:cubicBezTo>
                  <a:pt x="3603" y="1050"/>
                  <a:pt x="3641" y="977"/>
                  <a:pt x="3628" y="961"/>
                </a:cubicBezTo>
                <a:cubicBezTo>
                  <a:pt x="3615" y="945"/>
                  <a:pt x="3624" y="901"/>
                  <a:pt x="3649" y="864"/>
                </a:cubicBezTo>
                <a:cubicBezTo>
                  <a:pt x="3712" y="769"/>
                  <a:pt x="3617" y="705"/>
                  <a:pt x="3537" y="788"/>
                </a:cubicBezTo>
                <a:cubicBezTo>
                  <a:pt x="3489" y="839"/>
                  <a:pt x="3460" y="839"/>
                  <a:pt x="3412" y="788"/>
                </a:cubicBezTo>
                <a:cubicBezTo>
                  <a:pt x="3377" y="753"/>
                  <a:pt x="3332" y="739"/>
                  <a:pt x="3307" y="758"/>
                </a:cubicBezTo>
                <a:cubicBezTo>
                  <a:pt x="3240" y="810"/>
                  <a:pt x="3206" y="650"/>
                  <a:pt x="3258" y="527"/>
                </a:cubicBezTo>
                <a:cubicBezTo>
                  <a:pt x="3298" y="433"/>
                  <a:pt x="3318" y="427"/>
                  <a:pt x="3433" y="482"/>
                </a:cubicBezTo>
                <a:cubicBezTo>
                  <a:pt x="3540" y="532"/>
                  <a:pt x="3571" y="529"/>
                  <a:pt x="3604" y="463"/>
                </a:cubicBezTo>
                <a:cubicBezTo>
                  <a:pt x="3634" y="402"/>
                  <a:pt x="3615" y="348"/>
                  <a:pt x="3569" y="312"/>
                </a:cubicBezTo>
                <a:cubicBezTo>
                  <a:pt x="3466" y="270"/>
                  <a:pt x="3322" y="275"/>
                  <a:pt x="3335" y="348"/>
                </a:cubicBezTo>
                <a:cubicBezTo>
                  <a:pt x="3351" y="441"/>
                  <a:pt x="3175" y="539"/>
                  <a:pt x="3119" y="468"/>
                </a:cubicBezTo>
                <a:cubicBezTo>
                  <a:pt x="3093" y="436"/>
                  <a:pt x="3089" y="411"/>
                  <a:pt x="3108" y="411"/>
                </a:cubicBezTo>
                <a:cubicBezTo>
                  <a:pt x="3127" y="411"/>
                  <a:pt x="3120" y="373"/>
                  <a:pt x="3091" y="329"/>
                </a:cubicBezTo>
                <a:cubicBezTo>
                  <a:pt x="2960" y="354"/>
                  <a:pt x="2859" y="371"/>
                  <a:pt x="2745" y="386"/>
                </a:cubicBezTo>
                <a:cubicBezTo>
                  <a:pt x="2744" y="387"/>
                  <a:pt x="2746" y="387"/>
                  <a:pt x="2745" y="388"/>
                </a:cubicBezTo>
                <a:cubicBezTo>
                  <a:pt x="2643" y="469"/>
                  <a:pt x="2525" y="518"/>
                  <a:pt x="2459" y="508"/>
                </a:cubicBezTo>
                <a:cubicBezTo>
                  <a:pt x="2370" y="495"/>
                  <a:pt x="2340" y="519"/>
                  <a:pt x="2320" y="626"/>
                </a:cubicBezTo>
                <a:cubicBezTo>
                  <a:pt x="2300" y="730"/>
                  <a:pt x="2270" y="758"/>
                  <a:pt x="2173" y="758"/>
                </a:cubicBezTo>
                <a:cubicBezTo>
                  <a:pt x="2172" y="758"/>
                  <a:pt x="2171" y="760"/>
                  <a:pt x="2170" y="760"/>
                </a:cubicBezTo>
                <a:cubicBezTo>
                  <a:pt x="2138" y="779"/>
                  <a:pt x="2113" y="799"/>
                  <a:pt x="2065" y="815"/>
                </a:cubicBezTo>
                <a:cubicBezTo>
                  <a:pt x="1777" y="913"/>
                  <a:pt x="1426" y="1084"/>
                  <a:pt x="1371" y="1154"/>
                </a:cubicBezTo>
                <a:cubicBezTo>
                  <a:pt x="1344" y="1188"/>
                  <a:pt x="1297" y="1216"/>
                  <a:pt x="1270" y="1216"/>
                </a:cubicBezTo>
                <a:cubicBezTo>
                  <a:pt x="1242" y="1216"/>
                  <a:pt x="1187" y="1303"/>
                  <a:pt x="1147" y="1409"/>
                </a:cubicBezTo>
                <a:cubicBezTo>
                  <a:pt x="1102" y="1528"/>
                  <a:pt x="1022" y="1628"/>
                  <a:pt x="938" y="1672"/>
                </a:cubicBezTo>
                <a:cubicBezTo>
                  <a:pt x="926" y="1678"/>
                  <a:pt x="915" y="1687"/>
                  <a:pt x="903" y="1694"/>
                </a:cubicBezTo>
                <a:cubicBezTo>
                  <a:pt x="905" y="1700"/>
                  <a:pt x="905" y="1704"/>
                  <a:pt x="907" y="1711"/>
                </a:cubicBezTo>
                <a:cubicBezTo>
                  <a:pt x="948" y="1851"/>
                  <a:pt x="808" y="2182"/>
                  <a:pt x="708" y="2182"/>
                </a:cubicBezTo>
                <a:cubicBezTo>
                  <a:pt x="669" y="2182"/>
                  <a:pt x="655" y="2212"/>
                  <a:pt x="669" y="2259"/>
                </a:cubicBezTo>
                <a:cubicBezTo>
                  <a:pt x="685" y="2308"/>
                  <a:pt x="641" y="2378"/>
                  <a:pt x="551" y="2448"/>
                </a:cubicBezTo>
                <a:cubicBezTo>
                  <a:pt x="365" y="2593"/>
                  <a:pt x="326" y="2767"/>
                  <a:pt x="453" y="2891"/>
                </a:cubicBezTo>
                <a:cubicBezTo>
                  <a:pt x="506" y="2942"/>
                  <a:pt x="531" y="2984"/>
                  <a:pt x="512" y="2985"/>
                </a:cubicBezTo>
                <a:cubicBezTo>
                  <a:pt x="494" y="2985"/>
                  <a:pt x="501" y="3041"/>
                  <a:pt x="530" y="3107"/>
                </a:cubicBezTo>
                <a:cubicBezTo>
                  <a:pt x="623" y="3323"/>
                  <a:pt x="601" y="3446"/>
                  <a:pt x="457" y="3563"/>
                </a:cubicBezTo>
                <a:cubicBezTo>
                  <a:pt x="444" y="3580"/>
                  <a:pt x="445" y="3590"/>
                  <a:pt x="429" y="3610"/>
                </a:cubicBezTo>
                <a:cubicBezTo>
                  <a:pt x="338" y="3725"/>
                  <a:pt x="268" y="3776"/>
                  <a:pt x="251" y="3741"/>
                </a:cubicBezTo>
                <a:cubicBezTo>
                  <a:pt x="244" y="3727"/>
                  <a:pt x="234" y="3723"/>
                  <a:pt x="226" y="3714"/>
                </a:cubicBezTo>
                <a:cubicBezTo>
                  <a:pt x="208" y="3722"/>
                  <a:pt x="159" y="3768"/>
                  <a:pt x="97" y="3853"/>
                </a:cubicBezTo>
                <a:cubicBezTo>
                  <a:pt x="-17" y="4011"/>
                  <a:pt x="-22" y="4035"/>
                  <a:pt x="38" y="4118"/>
                </a:cubicBezTo>
                <a:cubicBezTo>
                  <a:pt x="75" y="4170"/>
                  <a:pt x="166" y="4209"/>
                  <a:pt x="247" y="4209"/>
                </a:cubicBezTo>
                <a:cubicBezTo>
                  <a:pt x="327" y="4209"/>
                  <a:pt x="414" y="4226"/>
                  <a:pt x="439" y="4246"/>
                </a:cubicBezTo>
                <a:cubicBezTo>
                  <a:pt x="506" y="4297"/>
                  <a:pt x="451" y="4381"/>
                  <a:pt x="352" y="4381"/>
                </a:cubicBezTo>
                <a:cubicBezTo>
                  <a:pt x="338" y="4381"/>
                  <a:pt x="313" y="4390"/>
                  <a:pt x="293" y="4397"/>
                </a:cubicBezTo>
                <a:cubicBezTo>
                  <a:pt x="288" y="4420"/>
                  <a:pt x="279" y="4444"/>
                  <a:pt x="254" y="4479"/>
                </a:cubicBezTo>
                <a:cubicBezTo>
                  <a:pt x="207" y="4545"/>
                  <a:pt x="202" y="4587"/>
                  <a:pt x="230" y="4628"/>
                </a:cubicBezTo>
                <a:cubicBezTo>
                  <a:pt x="269" y="4652"/>
                  <a:pt x="289" y="4685"/>
                  <a:pt x="289" y="4757"/>
                </a:cubicBezTo>
                <a:cubicBezTo>
                  <a:pt x="289" y="4853"/>
                  <a:pt x="268" y="4891"/>
                  <a:pt x="209" y="4891"/>
                </a:cubicBezTo>
                <a:cubicBezTo>
                  <a:pt x="206" y="4891"/>
                  <a:pt x="205" y="4893"/>
                  <a:pt x="202" y="4893"/>
                </a:cubicBezTo>
                <a:cubicBezTo>
                  <a:pt x="177" y="4966"/>
                  <a:pt x="167" y="5025"/>
                  <a:pt x="185" y="5025"/>
                </a:cubicBezTo>
                <a:cubicBezTo>
                  <a:pt x="205" y="5025"/>
                  <a:pt x="271" y="5048"/>
                  <a:pt x="335" y="5079"/>
                </a:cubicBezTo>
                <a:lnTo>
                  <a:pt x="453" y="5136"/>
                </a:lnTo>
                <a:lnTo>
                  <a:pt x="352" y="5255"/>
                </a:lnTo>
                <a:cubicBezTo>
                  <a:pt x="296" y="5320"/>
                  <a:pt x="234" y="5377"/>
                  <a:pt x="216" y="5381"/>
                </a:cubicBezTo>
                <a:cubicBezTo>
                  <a:pt x="198" y="5384"/>
                  <a:pt x="171" y="5394"/>
                  <a:pt x="153" y="5401"/>
                </a:cubicBezTo>
                <a:cubicBezTo>
                  <a:pt x="135" y="5408"/>
                  <a:pt x="107" y="5411"/>
                  <a:pt x="90" y="5407"/>
                </a:cubicBezTo>
                <a:cubicBezTo>
                  <a:pt x="74" y="5404"/>
                  <a:pt x="67" y="5569"/>
                  <a:pt x="76" y="5773"/>
                </a:cubicBezTo>
                <a:cubicBezTo>
                  <a:pt x="77" y="5777"/>
                  <a:pt x="76" y="5779"/>
                  <a:pt x="76" y="5783"/>
                </a:cubicBezTo>
                <a:cubicBezTo>
                  <a:pt x="86" y="5815"/>
                  <a:pt x="89" y="5854"/>
                  <a:pt x="76" y="5895"/>
                </a:cubicBezTo>
                <a:cubicBezTo>
                  <a:pt x="76" y="5896"/>
                  <a:pt x="76" y="5896"/>
                  <a:pt x="76" y="5897"/>
                </a:cubicBezTo>
                <a:cubicBezTo>
                  <a:pt x="78" y="6067"/>
                  <a:pt x="68" y="6170"/>
                  <a:pt x="31" y="6209"/>
                </a:cubicBezTo>
                <a:cubicBezTo>
                  <a:pt x="16" y="6224"/>
                  <a:pt x="16" y="6237"/>
                  <a:pt x="10" y="6249"/>
                </a:cubicBezTo>
                <a:cubicBezTo>
                  <a:pt x="18" y="6283"/>
                  <a:pt x="21" y="6314"/>
                  <a:pt x="21" y="6338"/>
                </a:cubicBezTo>
                <a:cubicBezTo>
                  <a:pt x="29" y="6352"/>
                  <a:pt x="32" y="6360"/>
                  <a:pt x="45" y="6378"/>
                </a:cubicBezTo>
                <a:cubicBezTo>
                  <a:pt x="116" y="6477"/>
                  <a:pt x="114" y="6487"/>
                  <a:pt x="45" y="6551"/>
                </a:cubicBezTo>
                <a:cubicBezTo>
                  <a:pt x="36" y="6559"/>
                  <a:pt x="34" y="6564"/>
                  <a:pt x="28" y="6571"/>
                </a:cubicBezTo>
                <a:cubicBezTo>
                  <a:pt x="38" y="6606"/>
                  <a:pt x="46" y="6642"/>
                  <a:pt x="52" y="6683"/>
                </a:cubicBezTo>
                <a:cubicBezTo>
                  <a:pt x="73" y="6711"/>
                  <a:pt x="86" y="6732"/>
                  <a:pt x="136" y="6782"/>
                </a:cubicBezTo>
                <a:cubicBezTo>
                  <a:pt x="281" y="6929"/>
                  <a:pt x="297" y="6974"/>
                  <a:pt x="300" y="7195"/>
                </a:cubicBezTo>
                <a:cubicBezTo>
                  <a:pt x="301" y="7331"/>
                  <a:pt x="328" y="7478"/>
                  <a:pt x="355" y="7520"/>
                </a:cubicBezTo>
                <a:cubicBezTo>
                  <a:pt x="384" y="7563"/>
                  <a:pt x="390" y="7645"/>
                  <a:pt x="373" y="7713"/>
                </a:cubicBezTo>
                <a:cubicBezTo>
                  <a:pt x="350" y="7802"/>
                  <a:pt x="370" y="7855"/>
                  <a:pt x="446" y="7927"/>
                </a:cubicBezTo>
                <a:cubicBezTo>
                  <a:pt x="530" y="8007"/>
                  <a:pt x="539" y="8042"/>
                  <a:pt x="499" y="8122"/>
                </a:cubicBezTo>
                <a:cubicBezTo>
                  <a:pt x="471" y="8175"/>
                  <a:pt x="424" y="8208"/>
                  <a:pt x="394" y="8199"/>
                </a:cubicBezTo>
                <a:cubicBezTo>
                  <a:pt x="384" y="8196"/>
                  <a:pt x="385" y="8200"/>
                  <a:pt x="380" y="8201"/>
                </a:cubicBezTo>
                <a:cubicBezTo>
                  <a:pt x="379" y="8214"/>
                  <a:pt x="378" y="8220"/>
                  <a:pt x="376" y="8234"/>
                </a:cubicBezTo>
                <a:cubicBezTo>
                  <a:pt x="381" y="8243"/>
                  <a:pt x="382" y="8246"/>
                  <a:pt x="390" y="8259"/>
                </a:cubicBezTo>
                <a:cubicBezTo>
                  <a:pt x="425" y="8311"/>
                  <a:pt x="426" y="8386"/>
                  <a:pt x="397" y="8513"/>
                </a:cubicBezTo>
                <a:cubicBezTo>
                  <a:pt x="366" y="8650"/>
                  <a:pt x="370" y="8722"/>
                  <a:pt x="418" y="8814"/>
                </a:cubicBezTo>
                <a:cubicBezTo>
                  <a:pt x="453" y="8881"/>
                  <a:pt x="471" y="8973"/>
                  <a:pt x="457" y="9019"/>
                </a:cubicBezTo>
                <a:cubicBezTo>
                  <a:pt x="443" y="9065"/>
                  <a:pt x="455" y="9140"/>
                  <a:pt x="485" y="9185"/>
                </a:cubicBezTo>
                <a:cubicBezTo>
                  <a:pt x="524" y="9245"/>
                  <a:pt x="526" y="9284"/>
                  <a:pt x="492" y="9327"/>
                </a:cubicBezTo>
                <a:cubicBezTo>
                  <a:pt x="458" y="9369"/>
                  <a:pt x="457" y="9417"/>
                  <a:pt x="488" y="9490"/>
                </a:cubicBezTo>
                <a:cubicBezTo>
                  <a:pt x="512" y="9547"/>
                  <a:pt x="522" y="9608"/>
                  <a:pt x="509" y="9624"/>
                </a:cubicBezTo>
                <a:cubicBezTo>
                  <a:pt x="496" y="9640"/>
                  <a:pt x="507" y="9697"/>
                  <a:pt x="530" y="9752"/>
                </a:cubicBezTo>
                <a:cubicBezTo>
                  <a:pt x="562" y="9828"/>
                  <a:pt x="553" y="9865"/>
                  <a:pt x="492" y="9912"/>
                </a:cubicBezTo>
                <a:cubicBezTo>
                  <a:pt x="436" y="9956"/>
                  <a:pt x="418" y="10017"/>
                  <a:pt x="432" y="10115"/>
                </a:cubicBezTo>
                <a:cubicBezTo>
                  <a:pt x="458" y="10289"/>
                  <a:pt x="509" y="10336"/>
                  <a:pt x="683" y="10337"/>
                </a:cubicBezTo>
                <a:cubicBezTo>
                  <a:pt x="858" y="10338"/>
                  <a:pt x="885" y="10410"/>
                  <a:pt x="778" y="10555"/>
                </a:cubicBezTo>
                <a:cubicBezTo>
                  <a:pt x="782" y="10557"/>
                  <a:pt x="792" y="10559"/>
                  <a:pt x="795" y="10561"/>
                </a:cubicBezTo>
                <a:cubicBezTo>
                  <a:pt x="870" y="10610"/>
                  <a:pt x="869" y="10618"/>
                  <a:pt x="799" y="10716"/>
                </a:cubicBezTo>
                <a:cubicBezTo>
                  <a:pt x="758" y="10772"/>
                  <a:pt x="702" y="10818"/>
                  <a:pt x="673" y="10818"/>
                </a:cubicBezTo>
                <a:cubicBezTo>
                  <a:pt x="641" y="10818"/>
                  <a:pt x="631" y="10870"/>
                  <a:pt x="628" y="10935"/>
                </a:cubicBezTo>
                <a:cubicBezTo>
                  <a:pt x="630" y="10956"/>
                  <a:pt x="630" y="10976"/>
                  <a:pt x="638" y="10992"/>
                </a:cubicBezTo>
                <a:cubicBezTo>
                  <a:pt x="657" y="11029"/>
                  <a:pt x="672" y="11097"/>
                  <a:pt x="673" y="11141"/>
                </a:cubicBezTo>
                <a:cubicBezTo>
                  <a:pt x="674" y="11186"/>
                  <a:pt x="704" y="11222"/>
                  <a:pt x="739" y="11222"/>
                </a:cubicBezTo>
                <a:cubicBezTo>
                  <a:pt x="818" y="11222"/>
                  <a:pt x="851" y="11559"/>
                  <a:pt x="809" y="11919"/>
                </a:cubicBezTo>
                <a:cubicBezTo>
                  <a:pt x="799" y="12008"/>
                  <a:pt x="810" y="12108"/>
                  <a:pt x="833" y="12144"/>
                </a:cubicBezTo>
                <a:cubicBezTo>
                  <a:pt x="857" y="12180"/>
                  <a:pt x="865" y="12233"/>
                  <a:pt x="851" y="12261"/>
                </a:cubicBezTo>
                <a:cubicBezTo>
                  <a:pt x="837" y="12290"/>
                  <a:pt x="843" y="12327"/>
                  <a:pt x="865" y="12344"/>
                </a:cubicBezTo>
                <a:cubicBezTo>
                  <a:pt x="887" y="12361"/>
                  <a:pt x="894" y="12476"/>
                  <a:pt x="882" y="12598"/>
                </a:cubicBezTo>
                <a:cubicBezTo>
                  <a:pt x="867" y="12764"/>
                  <a:pt x="884" y="12857"/>
                  <a:pt x="945" y="12961"/>
                </a:cubicBezTo>
                <a:cubicBezTo>
                  <a:pt x="1091" y="13208"/>
                  <a:pt x="1103" y="13334"/>
                  <a:pt x="983" y="13391"/>
                </a:cubicBezTo>
                <a:cubicBezTo>
                  <a:pt x="925" y="13419"/>
                  <a:pt x="863" y="13466"/>
                  <a:pt x="847" y="13497"/>
                </a:cubicBezTo>
                <a:cubicBezTo>
                  <a:pt x="832" y="13528"/>
                  <a:pt x="786" y="13556"/>
                  <a:pt x="743" y="13556"/>
                </a:cubicBezTo>
                <a:cubicBezTo>
                  <a:pt x="649" y="13556"/>
                  <a:pt x="621" y="13635"/>
                  <a:pt x="586" y="14007"/>
                </a:cubicBezTo>
                <a:cubicBezTo>
                  <a:pt x="561" y="14269"/>
                  <a:pt x="565" y="14301"/>
                  <a:pt x="683" y="14453"/>
                </a:cubicBezTo>
                <a:cubicBezTo>
                  <a:pt x="799" y="14600"/>
                  <a:pt x="810" y="14644"/>
                  <a:pt x="792" y="14885"/>
                </a:cubicBezTo>
                <a:cubicBezTo>
                  <a:pt x="779" y="15050"/>
                  <a:pt x="790" y="15166"/>
                  <a:pt x="819" y="15189"/>
                </a:cubicBezTo>
                <a:cubicBezTo>
                  <a:pt x="879" y="15235"/>
                  <a:pt x="885" y="15628"/>
                  <a:pt x="826" y="15673"/>
                </a:cubicBezTo>
                <a:cubicBezTo>
                  <a:pt x="772" y="15715"/>
                  <a:pt x="769" y="16061"/>
                  <a:pt x="823" y="16102"/>
                </a:cubicBezTo>
                <a:cubicBezTo>
                  <a:pt x="848" y="16122"/>
                  <a:pt x="844" y="16196"/>
                  <a:pt x="816" y="16297"/>
                </a:cubicBezTo>
                <a:cubicBezTo>
                  <a:pt x="780" y="16427"/>
                  <a:pt x="789" y="16505"/>
                  <a:pt x="851" y="16684"/>
                </a:cubicBezTo>
                <a:cubicBezTo>
                  <a:pt x="893" y="16808"/>
                  <a:pt x="953" y="16946"/>
                  <a:pt x="983" y="16993"/>
                </a:cubicBezTo>
                <a:cubicBezTo>
                  <a:pt x="1014" y="17039"/>
                  <a:pt x="1039" y="17162"/>
                  <a:pt x="1039" y="17263"/>
                </a:cubicBezTo>
                <a:cubicBezTo>
                  <a:pt x="1040" y="17364"/>
                  <a:pt x="1077" y="17550"/>
                  <a:pt x="1123" y="17678"/>
                </a:cubicBezTo>
                <a:cubicBezTo>
                  <a:pt x="1170" y="17807"/>
                  <a:pt x="1210" y="18011"/>
                  <a:pt x="1210" y="18131"/>
                </a:cubicBezTo>
                <a:cubicBezTo>
                  <a:pt x="1210" y="18335"/>
                  <a:pt x="1215" y="18344"/>
                  <a:pt x="1273" y="18247"/>
                </a:cubicBezTo>
                <a:cubicBezTo>
                  <a:pt x="1346" y="18126"/>
                  <a:pt x="1344" y="18124"/>
                  <a:pt x="1360" y="18423"/>
                </a:cubicBezTo>
                <a:cubicBezTo>
                  <a:pt x="1367" y="18548"/>
                  <a:pt x="1356" y="18664"/>
                  <a:pt x="1336" y="18679"/>
                </a:cubicBezTo>
                <a:cubicBezTo>
                  <a:pt x="1288" y="18717"/>
                  <a:pt x="1367" y="18900"/>
                  <a:pt x="1549" y="19171"/>
                </a:cubicBezTo>
                <a:cubicBezTo>
                  <a:pt x="1680" y="19367"/>
                  <a:pt x="1705" y="19381"/>
                  <a:pt x="1751" y="19303"/>
                </a:cubicBezTo>
                <a:cubicBezTo>
                  <a:pt x="1797" y="19225"/>
                  <a:pt x="1808" y="19233"/>
                  <a:pt x="1852" y="19375"/>
                </a:cubicBezTo>
                <a:cubicBezTo>
                  <a:pt x="1880" y="19464"/>
                  <a:pt x="1905" y="19612"/>
                  <a:pt x="1911" y="19702"/>
                </a:cubicBezTo>
                <a:cubicBezTo>
                  <a:pt x="1922" y="19857"/>
                  <a:pt x="2108" y="20153"/>
                  <a:pt x="2194" y="20153"/>
                </a:cubicBezTo>
                <a:cubicBezTo>
                  <a:pt x="2216" y="20153"/>
                  <a:pt x="2250" y="20199"/>
                  <a:pt x="2274" y="20255"/>
                </a:cubicBezTo>
                <a:cubicBezTo>
                  <a:pt x="2298" y="20311"/>
                  <a:pt x="2373" y="20384"/>
                  <a:pt x="2438" y="20416"/>
                </a:cubicBezTo>
                <a:cubicBezTo>
                  <a:pt x="2503" y="20449"/>
                  <a:pt x="2584" y="20497"/>
                  <a:pt x="2620" y="20525"/>
                </a:cubicBezTo>
                <a:cubicBezTo>
                  <a:pt x="2788" y="20662"/>
                  <a:pt x="3827" y="20961"/>
                  <a:pt x="4137" y="20961"/>
                </a:cubicBezTo>
                <a:cubicBezTo>
                  <a:pt x="4255" y="20961"/>
                  <a:pt x="4486" y="20996"/>
                  <a:pt x="4650" y="21040"/>
                </a:cubicBezTo>
                <a:cubicBezTo>
                  <a:pt x="4815" y="21084"/>
                  <a:pt x="5002" y="21107"/>
                  <a:pt x="5065" y="21090"/>
                </a:cubicBezTo>
                <a:cubicBezTo>
                  <a:pt x="5128" y="21073"/>
                  <a:pt x="5264" y="21094"/>
                  <a:pt x="5365" y="21137"/>
                </a:cubicBezTo>
                <a:cubicBezTo>
                  <a:pt x="5467" y="21180"/>
                  <a:pt x="5768" y="21233"/>
                  <a:pt x="6039" y="21255"/>
                </a:cubicBezTo>
                <a:cubicBezTo>
                  <a:pt x="6309" y="21276"/>
                  <a:pt x="6557" y="21318"/>
                  <a:pt x="6587" y="21349"/>
                </a:cubicBezTo>
                <a:cubicBezTo>
                  <a:pt x="6620" y="21383"/>
                  <a:pt x="6817" y="21393"/>
                  <a:pt x="7110" y="21375"/>
                </a:cubicBezTo>
                <a:cubicBezTo>
                  <a:pt x="7258" y="21367"/>
                  <a:pt x="7329" y="21368"/>
                  <a:pt x="7403" y="21370"/>
                </a:cubicBezTo>
                <a:cubicBezTo>
                  <a:pt x="7448" y="21328"/>
                  <a:pt x="7495" y="21328"/>
                  <a:pt x="7532" y="21375"/>
                </a:cubicBezTo>
                <a:cubicBezTo>
                  <a:pt x="7577" y="21385"/>
                  <a:pt x="7604" y="21403"/>
                  <a:pt x="7616" y="21431"/>
                </a:cubicBezTo>
                <a:cubicBezTo>
                  <a:pt x="7638" y="21481"/>
                  <a:pt x="7686" y="21501"/>
                  <a:pt x="7741" y="21483"/>
                </a:cubicBezTo>
                <a:cubicBezTo>
                  <a:pt x="7790" y="21467"/>
                  <a:pt x="7867" y="21486"/>
                  <a:pt x="7909" y="21526"/>
                </a:cubicBezTo>
                <a:cubicBezTo>
                  <a:pt x="7968" y="21583"/>
                  <a:pt x="9313" y="21597"/>
                  <a:pt x="13993" y="21600"/>
                </a:cubicBezTo>
                <a:lnTo>
                  <a:pt x="14147" y="21491"/>
                </a:lnTo>
                <a:cubicBezTo>
                  <a:pt x="14254" y="21416"/>
                  <a:pt x="14358" y="21387"/>
                  <a:pt x="14461" y="21402"/>
                </a:cubicBezTo>
                <a:cubicBezTo>
                  <a:pt x="14545" y="21415"/>
                  <a:pt x="14676" y="21391"/>
                  <a:pt x="14754" y="21350"/>
                </a:cubicBezTo>
                <a:cubicBezTo>
                  <a:pt x="14831" y="21310"/>
                  <a:pt x="15004" y="21279"/>
                  <a:pt x="15138" y="21281"/>
                </a:cubicBezTo>
                <a:cubicBezTo>
                  <a:pt x="15272" y="21284"/>
                  <a:pt x="15440" y="21285"/>
                  <a:pt x="15511" y="21285"/>
                </a:cubicBezTo>
                <a:cubicBezTo>
                  <a:pt x="15581" y="21285"/>
                  <a:pt x="15696" y="21289"/>
                  <a:pt x="15769" y="21293"/>
                </a:cubicBezTo>
                <a:cubicBezTo>
                  <a:pt x="15842" y="21298"/>
                  <a:pt x="15977" y="21252"/>
                  <a:pt x="16069" y="21193"/>
                </a:cubicBezTo>
                <a:cubicBezTo>
                  <a:pt x="16196" y="21110"/>
                  <a:pt x="16358" y="21074"/>
                  <a:pt x="16749" y="21047"/>
                </a:cubicBezTo>
                <a:cubicBezTo>
                  <a:pt x="17032" y="21027"/>
                  <a:pt x="17380" y="20988"/>
                  <a:pt x="17520" y="20958"/>
                </a:cubicBezTo>
                <a:cubicBezTo>
                  <a:pt x="17661" y="20928"/>
                  <a:pt x="17983" y="20893"/>
                  <a:pt x="18239" y="20881"/>
                </a:cubicBezTo>
                <a:cubicBezTo>
                  <a:pt x="18662" y="20861"/>
                  <a:pt x="18732" y="20843"/>
                  <a:pt x="18989" y="20681"/>
                </a:cubicBezTo>
                <a:cubicBezTo>
                  <a:pt x="19147" y="20582"/>
                  <a:pt x="19383" y="20367"/>
                  <a:pt x="19523" y="20195"/>
                </a:cubicBezTo>
                <a:cubicBezTo>
                  <a:pt x="19662" y="20025"/>
                  <a:pt x="19801" y="19885"/>
                  <a:pt x="19830" y="19885"/>
                </a:cubicBezTo>
                <a:cubicBezTo>
                  <a:pt x="19859" y="19885"/>
                  <a:pt x="19907" y="19848"/>
                  <a:pt x="19938" y="19801"/>
                </a:cubicBezTo>
                <a:cubicBezTo>
                  <a:pt x="19986" y="19729"/>
                  <a:pt x="19983" y="19707"/>
                  <a:pt x="19921" y="19664"/>
                </a:cubicBezTo>
                <a:cubicBezTo>
                  <a:pt x="19880" y="19635"/>
                  <a:pt x="19858" y="19587"/>
                  <a:pt x="19872" y="19558"/>
                </a:cubicBezTo>
                <a:cubicBezTo>
                  <a:pt x="19886" y="19529"/>
                  <a:pt x="19878" y="19474"/>
                  <a:pt x="19851" y="19434"/>
                </a:cubicBezTo>
                <a:cubicBezTo>
                  <a:pt x="19787" y="19336"/>
                  <a:pt x="19959" y="19097"/>
                  <a:pt x="20189" y="18968"/>
                </a:cubicBezTo>
                <a:cubicBezTo>
                  <a:pt x="20334" y="18886"/>
                  <a:pt x="20379" y="18817"/>
                  <a:pt x="20503" y="18482"/>
                </a:cubicBezTo>
                <a:cubicBezTo>
                  <a:pt x="20583" y="18266"/>
                  <a:pt x="20675" y="17956"/>
                  <a:pt x="20706" y="17794"/>
                </a:cubicBezTo>
                <a:cubicBezTo>
                  <a:pt x="20737" y="17632"/>
                  <a:pt x="20776" y="17479"/>
                  <a:pt x="20793" y="17454"/>
                </a:cubicBezTo>
                <a:cubicBezTo>
                  <a:pt x="20810" y="17429"/>
                  <a:pt x="20797" y="17345"/>
                  <a:pt x="20765" y="17268"/>
                </a:cubicBezTo>
                <a:cubicBezTo>
                  <a:pt x="20716" y="17148"/>
                  <a:pt x="20715" y="17114"/>
                  <a:pt x="20769" y="17040"/>
                </a:cubicBezTo>
                <a:cubicBezTo>
                  <a:pt x="20806" y="16988"/>
                  <a:pt x="20831" y="16845"/>
                  <a:pt x="20831" y="16688"/>
                </a:cubicBezTo>
                <a:cubicBezTo>
                  <a:pt x="20831" y="16534"/>
                  <a:pt x="20859" y="16373"/>
                  <a:pt x="20898" y="16304"/>
                </a:cubicBezTo>
                <a:cubicBezTo>
                  <a:pt x="20935" y="16236"/>
                  <a:pt x="20955" y="16136"/>
                  <a:pt x="20940" y="16077"/>
                </a:cubicBezTo>
                <a:cubicBezTo>
                  <a:pt x="20908" y="15952"/>
                  <a:pt x="20994" y="15329"/>
                  <a:pt x="21058" y="15227"/>
                </a:cubicBezTo>
                <a:cubicBezTo>
                  <a:pt x="21125" y="15120"/>
                  <a:pt x="21123" y="14420"/>
                  <a:pt x="21055" y="14387"/>
                </a:cubicBezTo>
                <a:cubicBezTo>
                  <a:pt x="21013" y="14367"/>
                  <a:pt x="21021" y="14324"/>
                  <a:pt x="21086" y="14213"/>
                </a:cubicBezTo>
                <a:cubicBezTo>
                  <a:pt x="21217" y="13989"/>
                  <a:pt x="21242" y="13745"/>
                  <a:pt x="21145" y="13640"/>
                </a:cubicBezTo>
                <a:cubicBezTo>
                  <a:pt x="21102" y="13592"/>
                  <a:pt x="21003" y="13483"/>
                  <a:pt x="20926" y="13395"/>
                </a:cubicBezTo>
                <a:cubicBezTo>
                  <a:pt x="20848" y="13307"/>
                  <a:pt x="20751" y="13232"/>
                  <a:pt x="20706" y="13232"/>
                </a:cubicBezTo>
                <a:cubicBezTo>
                  <a:pt x="20587" y="13232"/>
                  <a:pt x="20560" y="13140"/>
                  <a:pt x="20660" y="13073"/>
                </a:cubicBezTo>
                <a:cubicBezTo>
                  <a:pt x="20729" y="13027"/>
                  <a:pt x="20748" y="12960"/>
                  <a:pt x="20748" y="12754"/>
                </a:cubicBezTo>
                <a:cubicBezTo>
                  <a:pt x="20748" y="12589"/>
                  <a:pt x="20770" y="12472"/>
                  <a:pt x="20810" y="12429"/>
                </a:cubicBezTo>
                <a:cubicBezTo>
                  <a:pt x="20847" y="12391"/>
                  <a:pt x="20873" y="12274"/>
                  <a:pt x="20873" y="12157"/>
                </a:cubicBezTo>
                <a:cubicBezTo>
                  <a:pt x="20873" y="12045"/>
                  <a:pt x="20895" y="11938"/>
                  <a:pt x="20919" y="11919"/>
                </a:cubicBezTo>
                <a:cubicBezTo>
                  <a:pt x="20985" y="11867"/>
                  <a:pt x="20966" y="11585"/>
                  <a:pt x="20894" y="11551"/>
                </a:cubicBezTo>
                <a:cubicBezTo>
                  <a:pt x="20859" y="11534"/>
                  <a:pt x="20831" y="11461"/>
                  <a:pt x="20831" y="11388"/>
                </a:cubicBezTo>
                <a:cubicBezTo>
                  <a:pt x="20831" y="11315"/>
                  <a:pt x="20810" y="11238"/>
                  <a:pt x="20783" y="11217"/>
                </a:cubicBezTo>
                <a:cubicBezTo>
                  <a:pt x="20711" y="11161"/>
                  <a:pt x="20857" y="11038"/>
                  <a:pt x="20957" y="11071"/>
                </a:cubicBezTo>
                <a:cubicBezTo>
                  <a:pt x="21072" y="11109"/>
                  <a:pt x="21231" y="10893"/>
                  <a:pt x="21198" y="10746"/>
                </a:cubicBezTo>
                <a:cubicBezTo>
                  <a:pt x="21120" y="10405"/>
                  <a:pt x="21122" y="10355"/>
                  <a:pt x="21233" y="10191"/>
                </a:cubicBezTo>
                <a:cubicBezTo>
                  <a:pt x="21362" y="9998"/>
                  <a:pt x="21373" y="9917"/>
                  <a:pt x="21274" y="9827"/>
                </a:cubicBezTo>
                <a:cubicBezTo>
                  <a:pt x="21148" y="9711"/>
                  <a:pt x="21162" y="9527"/>
                  <a:pt x="21309" y="9336"/>
                </a:cubicBezTo>
                <a:cubicBezTo>
                  <a:pt x="21420" y="9192"/>
                  <a:pt x="21447" y="9105"/>
                  <a:pt x="21463" y="8868"/>
                </a:cubicBezTo>
                <a:cubicBezTo>
                  <a:pt x="21479" y="8624"/>
                  <a:pt x="21469" y="8560"/>
                  <a:pt x="21397" y="8482"/>
                </a:cubicBezTo>
                <a:cubicBezTo>
                  <a:pt x="21318" y="8398"/>
                  <a:pt x="21318" y="8375"/>
                  <a:pt x="21372" y="8212"/>
                </a:cubicBezTo>
                <a:cubicBezTo>
                  <a:pt x="21405" y="8115"/>
                  <a:pt x="21417" y="8001"/>
                  <a:pt x="21404" y="7958"/>
                </a:cubicBezTo>
                <a:cubicBezTo>
                  <a:pt x="21390" y="7915"/>
                  <a:pt x="21400" y="7867"/>
                  <a:pt x="21421" y="7850"/>
                </a:cubicBezTo>
                <a:cubicBezTo>
                  <a:pt x="21442" y="7834"/>
                  <a:pt x="21450" y="7740"/>
                  <a:pt x="21438" y="7644"/>
                </a:cubicBezTo>
                <a:cubicBezTo>
                  <a:pt x="21419" y="7475"/>
                  <a:pt x="21416" y="7472"/>
                  <a:pt x="21379" y="7597"/>
                </a:cubicBezTo>
                <a:lnTo>
                  <a:pt x="21341" y="7726"/>
                </a:lnTo>
                <a:lnTo>
                  <a:pt x="21247" y="7607"/>
                </a:lnTo>
                <a:lnTo>
                  <a:pt x="21152" y="7486"/>
                </a:lnTo>
                <a:lnTo>
                  <a:pt x="21288" y="7342"/>
                </a:lnTo>
                <a:cubicBezTo>
                  <a:pt x="21418" y="7205"/>
                  <a:pt x="21428" y="7172"/>
                  <a:pt x="21456" y="6724"/>
                </a:cubicBezTo>
                <a:cubicBezTo>
                  <a:pt x="21476" y="6402"/>
                  <a:pt x="21504" y="6241"/>
                  <a:pt x="21543" y="6222"/>
                </a:cubicBezTo>
                <a:cubicBezTo>
                  <a:pt x="21559" y="6215"/>
                  <a:pt x="21570" y="6066"/>
                  <a:pt x="21578" y="5820"/>
                </a:cubicBezTo>
                <a:cubicBezTo>
                  <a:pt x="21568" y="5394"/>
                  <a:pt x="21555" y="5175"/>
                  <a:pt x="21533" y="5164"/>
                </a:cubicBezTo>
                <a:cubicBezTo>
                  <a:pt x="21494" y="5146"/>
                  <a:pt x="21440" y="5151"/>
                  <a:pt x="21414" y="5178"/>
                </a:cubicBezTo>
                <a:cubicBezTo>
                  <a:pt x="21361" y="5231"/>
                  <a:pt x="21211" y="5181"/>
                  <a:pt x="21212" y="5111"/>
                </a:cubicBezTo>
                <a:cubicBezTo>
                  <a:pt x="21212" y="5086"/>
                  <a:pt x="21255" y="5037"/>
                  <a:pt x="21309" y="5003"/>
                </a:cubicBezTo>
                <a:cubicBezTo>
                  <a:pt x="21389" y="4954"/>
                  <a:pt x="21414" y="4882"/>
                  <a:pt x="21438" y="4635"/>
                </a:cubicBezTo>
                <a:cubicBezTo>
                  <a:pt x="21456" y="4459"/>
                  <a:pt x="21452" y="4266"/>
                  <a:pt x="21428" y="4187"/>
                </a:cubicBezTo>
                <a:cubicBezTo>
                  <a:pt x="21393" y="4070"/>
                  <a:pt x="21364" y="4051"/>
                  <a:pt x="21254" y="4071"/>
                </a:cubicBezTo>
                <a:cubicBezTo>
                  <a:pt x="21071" y="4105"/>
                  <a:pt x="21039" y="3971"/>
                  <a:pt x="21191" y="3808"/>
                </a:cubicBezTo>
                <a:cubicBezTo>
                  <a:pt x="21255" y="3738"/>
                  <a:pt x="21325" y="3694"/>
                  <a:pt x="21344" y="3709"/>
                </a:cubicBezTo>
                <a:cubicBezTo>
                  <a:pt x="21364" y="3724"/>
                  <a:pt x="21386" y="3707"/>
                  <a:pt x="21397" y="3671"/>
                </a:cubicBezTo>
                <a:cubicBezTo>
                  <a:pt x="21397" y="3669"/>
                  <a:pt x="21396" y="3655"/>
                  <a:pt x="21397" y="3652"/>
                </a:cubicBezTo>
                <a:cubicBezTo>
                  <a:pt x="21376" y="3587"/>
                  <a:pt x="21366" y="3507"/>
                  <a:pt x="21376" y="3416"/>
                </a:cubicBezTo>
                <a:cubicBezTo>
                  <a:pt x="21394" y="3247"/>
                  <a:pt x="21381" y="3214"/>
                  <a:pt x="21281" y="3158"/>
                </a:cubicBezTo>
                <a:cubicBezTo>
                  <a:pt x="21156" y="3086"/>
                  <a:pt x="21173" y="2986"/>
                  <a:pt x="21309" y="2986"/>
                </a:cubicBezTo>
                <a:cubicBezTo>
                  <a:pt x="21372" y="2986"/>
                  <a:pt x="21391" y="2963"/>
                  <a:pt x="21372" y="2903"/>
                </a:cubicBezTo>
                <a:cubicBezTo>
                  <a:pt x="21358" y="2856"/>
                  <a:pt x="21344" y="2796"/>
                  <a:pt x="21344" y="2772"/>
                </a:cubicBezTo>
                <a:cubicBezTo>
                  <a:pt x="21344" y="2748"/>
                  <a:pt x="21313" y="2733"/>
                  <a:pt x="21274" y="2737"/>
                </a:cubicBezTo>
                <a:cubicBezTo>
                  <a:pt x="21182" y="2747"/>
                  <a:pt x="21166" y="2662"/>
                  <a:pt x="21226" y="2557"/>
                </a:cubicBezTo>
                <a:cubicBezTo>
                  <a:pt x="21168" y="2521"/>
                  <a:pt x="21139" y="2476"/>
                  <a:pt x="21156" y="2442"/>
                </a:cubicBezTo>
                <a:cubicBezTo>
                  <a:pt x="21205" y="2343"/>
                  <a:pt x="21074" y="2454"/>
                  <a:pt x="21009" y="2567"/>
                </a:cubicBezTo>
                <a:cubicBezTo>
                  <a:pt x="20941" y="2686"/>
                  <a:pt x="20875" y="2647"/>
                  <a:pt x="20873" y="2487"/>
                </a:cubicBezTo>
                <a:cubicBezTo>
                  <a:pt x="20872" y="2385"/>
                  <a:pt x="20867" y="2381"/>
                  <a:pt x="20831" y="2458"/>
                </a:cubicBezTo>
                <a:cubicBezTo>
                  <a:pt x="20809" y="2507"/>
                  <a:pt x="20754" y="2540"/>
                  <a:pt x="20713" y="2530"/>
                </a:cubicBezTo>
                <a:cubicBezTo>
                  <a:pt x="20672" y="2521"/>
                  <a:pt x="20605" y="2509"/>
                  <a:pt x="20563" y="2507"/>
                </a:cubicBezTo>
                <a:cubicBezTo>
                  <a:pt x="20520" y="2505"/>
                  <a:pt x="20439" y="2438"/>
                  <a:pt x="20381" y="2359"/>
                </a:cubicBezTo>
                <a:cubicBezTo>
                  <a:pt x="20258" y="2192"/>
                  <a:pt x="20241" y="2205"/>
                  <a:pt x="20207" y="2482"/>
                </a:cubicBezTo>
                <a:cubicBezTo>
                  <a:pt x="20164" y="2836"/>
                  <a:pt x="20180" y="3026"/>
                  <a:pt x="20266" y="3067"/>
                </a:cubicBezTo>
                <a:cubicBezTo>
                  <a:pt x="20317" y="3091"/>
                  <a:pt x="20307" y="3130"/>
                  <a:pt x="20210" y="3256"/>
                </a:cubicBezTo>
                <a:cubicBezTo>
                  <a:pt x="20143" y="3344"/>
                  <a:pt x="20056" y="3414"/>
                  <a:pt x="20018" y="3414"/>
                </a:cubicBezTo>
                <a:cubicBezTo>
                  <a:pt x="19981" y="3414"/>
                  <a:pt x="19929" y="3442"/>
                  <a:pt x="19903" y="3474"/>
                </a:cubicBezTo>
                <a:cubicBezTo>
                  <a:pt x="19848" y="3544"/>
                  <a:pt x="19658" y="3519"/>
                  <a:pt x="19656" y="3443"/>
                </a:cubicBezTo>
                <a:cubicBezTo>
                  <a:pt x="19652" y="3306"/>
                  <a:pt x="19523" y="3147"/>
                  <a:pt x="19422" y="3154"/>
                </a:cubicBezTo>
                <a:cubicBezTo>
                  <a:pt x="19326" y="3161"/>
                  <a:pt x="19325" y="3164"/>
                  <a:pt x="19408" y="3184"/>
                </a:cubicBezTo>
                <a:cubicBezTo>
                  <a:pt x="19568" y="3224"/>
                  <a:pt x="19616" y="3347"/>
                  <a:pt x="19523" y="3478"/>
                </a:cubicBezTo>
                <a:cubicBezTo>
                  <a:pt x="19447" y="3584"/>
                  <a:pt x="19415" y="3587"/>
                  <a:pt x="18986" y="3557"/>
                </a:cubicBezTo>
                <a:cubicBezTo>
                  <a:pt x="18713" y="3537"/>
                  <a:pt x="18516" y="3546"/>
                  <a:pt x="18501" y="3577"/>
                </a:cubicBezTo>
                <a:cubicBezTo>
                  <a:pt x="18468" y="3644"/>
                  <a:pt x="18241" y="3607"/>
                  <a:pt x="18159" y="3521"/>
                </a:cubicBezTo>
                <a:cubicBezTo>
                  <a:pt x="18113" y="3474"/>
                  <a:pt x="18102" y="3401"/>
                  <a:pt x="18121" y="3280"/>
                </a:cubicBezTo>
                <a:cubicBezTo>
                  <a:pt x="18142" y="3135"/>
                  <a:pt x="18132" y="3103"/>
                  <a:pt x="18058" y="3079"/>
                </a:cubicBezTo>
                <a:cubicBezTo>
                  <a:pt x="17994" y="3058"/>
                  <a:pt x="17965" y="3003"/>
                  <a:pt x="17960" y="2884"/>
                </a:cubicBezTo>
                <a:cubicBezTo>
                  <a:pt x="17957" y="2793"/>
                  <a:pt x="17952" y="2694"/>
                  <a:pt x="17950" y="2665"/>
                </a:cubicBezTo>
                <a:cubicBezTo>
                  <a:pt x="17947" y="2635"/>
                  <a:pt x="17964" y="2609"/>
                  <a:pt x="17988" y="2608"/>
                </a:cubicBezTo>
                <a:cubicBezTo>
                  <a:pt x="18012" y="2606"/>
                  <a:pt x="18058" y="2543"/>
                  <a:pt x="18089" y="2468"/>
                </a:cubicBezTo>
                <a:cubicBezTo>
                  <a:pt x="18140" y="2348"/>
                  <a:pt x="18135" y="2320"/>
                  <a:pt x="18058" y="2217"/>
                </a:cubicBezTo>
                <a:cubicBezTo>
                  <a:pt x="17936" y="2054"/>
                  <a:pt x="17967" y="1929"/>
                  <a:pt x="18159" y="1806"/>
                </a:cubicBezTo>
                <a:cubicBezTo>
                  <a:pt x="18282" y="1727"/>
                  <a:pt x="18340" y="1715"/>
                  <a:pt x="18382" y="1759"/>
                </a:cubicBezTo>
                <a:cubicBezTo>
                  <a:pt x="18424" y="1802"/>
                  <a:pt x="18452" y="1803"/>
                  <a:pt x="18494" y="1759"/>
                </a:cubicBezTo>
                <a:cubicBezTo>
                  <a:pt x="18525" y="1726"/>
                  <a:pt x="18566" y="1715"/>
                  <a:pt x="18581" y="1734"/>
                </a:cubicBezTo>
                <a:cubicBezTo>
                  <a:pt x="18596" y="1753"/>
                  <a:pt x="18685" y="1773"/>
                  <a:pt x="18780" y="1779"/>
                </a:cubicBezTo>
                <a:cubicBezTo>
                  <a:pt x="18952" y="1792"/>
                  <a:pt x="19034" y="1738"/>
                  <a:pt x="18947" y="1670"/>
                </a:cubicBezTo>
                <a:cubicBezTo>
                  <a:pt x="18915" y="1645"/>
                  <a:pt x="18918" y="1614"/>
                  <a:pt x="18951" y="1565"/>
                </a:cubicBezTo>
                <a:cubicBezTo>
                  <a:pt x="18976" y="1526"/>
                  <a:pt x="18993" y="1471"/>
                  <a:pt x="18986" y="1441"/>
                </a:cubicBezTo>
                <a:cubicBezTo>
                  <a:pt x="18979" y="1411"/>
                  <a:pt x="19039" y="1313"/>
                  <a:pt x="19118" y="1223"/>
                </a:cubicBezTo>
                <a:cubicBezTo>
                  <a:pt x="19234" y="1092"/>
                  <a:pt x="19277" y="1069"/>
                  <a:pt x="19342" y="1112"/>
                </a:cubicBezTo>
                <a:cubicBezTo>
                  <a:pt x="19386" y="1142"/>
                  <a:pt x="19438" y="1154"/>
                  <a:pt x="19460" y="1137"/>
                </a:cubicBezTo>
                <a:cubicBezTo>
                  <a:pt x="19482" y="1120"/>
                  <a:pt x="19610" y="1151"/>
                  <a:pt x="19739" y="1206"/>
                </a:cubicBezTo>
                <a:cubicBezTo>
                  <a:pt x="19887" y="1269"/>
                  <a:pt x="19958" y="1279"/>
                  <a:pt x="19980" y="1238"/>
                </a:cubicBezTo>
                <a:cubicBezTo>
                  <a:pt x="19970" y="1228"/>
                  <a:pt x="19961" y="1214"/>
                  <a:pt x="19952" y="1181"/>
                </a:cubicBezTo>
                <a:cubicBezTo>
                  <a:pt x="19904" y="990"/>
                  <a:pt x="19867" y="901"/>
                  <a:pt x="19823" y="864"/>
                </a:cubicBezTo>
                <a:cubicBezTo>
                  <a:pt x="19798" y="855"/>
                  <a:pt x="19777" y="865"/>
                  <a:pt x="19757" y="909"/>
                </a:cubicBezTo>
                <a:cubicBezTo>
                  <a:pt x="19733" y="963"/>
                  <a:pt x="19687" y="954"/>
                  <a:pt x="19607" y="909"/>
                </a:cubicBezTo>
                <a:cubicBezTo>
                  <a:pt x="19581" y="906"/>
                  <a:pt x="19548" y="893"/>
                  <a:pt x="19506" y="866"/>
                </a:cubicBezTo>
                <a:cubicBezTo>
                  <a:pt x="19347" y="763"/>
                  <a:pt x="19271" y="765"/>
                  <a:pt x="19122" y="876"/>
                </a:cubicBezTo>
                <a:cubicBezTo>
                  <a:pt x="19022" y="950"/>
                  <a:pt x="18988" y="955"/>
                  <a:pt x="18933" y="897"/>
                </a:cubicBezTo>
                <a:cubicBezTo>
                  <a:pt x="18897" y="859"/>
                  <a:pt x="18880" y="803"/>
                  <a:pt x="18895" y="772"/>
                </a:cubicBezTo>
                <a:cubicBezTo>
                  <a:pt x="18912" y="737"/>
                  <a:pt x="18886" y="726"/>
                  <a:pt x="18829" y="745"/>
                </a:cubicBezTo>
                <a:cubicBezTo>
                  <a:pt x="18705" y="785"/>
                  <a:pt x="18633" y="666"/>
                  <a:pt x="18693" y="525"/>
                </a:cubicBezTo>
                <a:cubicBezTo>
                  <a:pt x="18694" y="523"/>
                  <a:pt x="18692" y="522"/>
                  <a:pt x="18693" y="520"/>
                </a:cubicBezTo>
                <a:cubicBezTo>
                  <a:pt x="18618" y="474"/>
                  <a:pt x="18552" y="466"/>
                  <a:pt x="18508" y="512"/>
                </a:cubicBezTo>
                <a:cubicBezTo>
                  <a:pt x="18467" y="554"/>
                  <a:pt x="18429" y="532"/>
                  <a:pt x="18361" y="416"/>
                </a:cubicBezTo>
                <a:cubicBezTo>
                  <a:pt x="18332" y="367"/>
                  <a:pt x="18296" y="328"/>
                  <a:pt x="18260" y="301"/>
                </a:cubicBezTo>
                <a:cubicBezTo>
                  <a:pt x="18222" y="289"/>
                  <a:pt x="18190" y="276"/>
                  <a:pt x="18155" y="259"/>
                </a:cubicBezTo>
                <a:cubicBezTo>
                  <a:pt x="17998" y="256"/>
                  <a:pt x="17861" y="217"/>
                  <a:pt x="17730" y="135"/>
                </a:cubicBezTo>
                <a:cubicBezTo>
                  <a:pt x="17640" y="78"/>
                  <a:pt x="17443" y="52"/>
                  <a:pt x="17088" y="44"/>
                </a:cubicBezTo>
                <a:cubicBezTo>
                  <a:pt x="16955" y="41"/>
                  <a:pt x="16884" y="31"/>
                  <a:pt x="16763" y="24"/>
                </a:cubicBezTo>
                <a:cubicBezTo>
                  <a:pt x="16454" y="31"/>
                  <a:pt x="16226" y="51"/>
                  <a:pt x="16121" y="73"/>
                </a:cubicBezTo>
                <a:cubicBezTo>
                  <a:pt x="16112" y="80"/>
                  <a:pt x="16103" y="80"/>
                  <a:pt x="16094" y="89"/>
                </a:cubicBezTo>
                <a:cubicBezTo>
                  <a:pt x="15979" y="196"/>
                  <a:pt x="15840" y="199"/>
                  <a:pt x="15891" y="94"/>
                </a:cubicBezTo>
                <a:cubicBezTo>
                  <a:pt x="15894" y="89"/>
                  <a:pt x="15886" y="87"/>
                  <a:pt x="15884" y="83"/>
                </a:cubicBezTo>
                <a:cubicBezTo>
                  <a:pt x="15831" y="67"/>
                  <a:pt x="15715" y="55"/>
                  <a:pt x="15549" y="46"/>
                </a:cubicBezTo>
                <a:cubicBezTo>
                  <a:pt x="15546" y="49"/>
                  <a:pt x="15542" y="47"/>
                  <a:pt x="15539" y="51"/>
                </a:cubicBezTo>
                <a:cubicBezTo>
                  <a:pt x="15492" y="105"/>
                  <a:pt x="15444" y="118"/>
                  <a:pt x="15403" y="89"/>
                </a:cubicBezTo>
                <a:cubicBezTo>
                  <a:pt x="15368" y="65"/>
                  <a:pt x="15266" y="49"/>
                  <a:pt x="15176" y="54"/>
                </a:cubicBezTo>
                <a:cubicBezTo>
                  <a:pt x="15086" y="59"/>
                  <a:pt x="15001" y="49"/>
                  <a:pt x="14991" y="29"/>
                </a:cubicBezTo>
                <a:cubicBezTo>
                  <a:pt x="14950" y="29"/>
                  <a:pt x="14906" y="27"/>
                  <a:pt x="14869" y="27"/>
                </a:cubicBezTo>
                <a:cubicBezTo>
                  <a:pt x="14854" y="30"/>
                  <a:pt x="14840" y="31"/>
                  <a:pt x="14824" y="36"/>
                </a:cubicBezTo>
                <a:cubicBezTo>
                  <a:pt x="14757" y="55"/>
                  <a:pt x="14705" y="53"/>
                  <a:pt x="14677" y="41"/>
                </a:cubicBezTo>
                <a:cubicBezTo>
                  <a:pt x="14637" y="45"/>
                  <a:pt x="14567" y="46"/>
                  <a:pt x="14558" y="52"/>
                </a:cubicBezTo>
                <a:cubicBezTo>
                  <a:pt x="14532" y="73"/>
                  <a:pt x="14501" y="71"/>
                  <a:pt x="14489" y="47"/>
                </a:cubicBezTo>
                <a:cubicBezTo>
                  <a:pt x="14486" y="42"/>
                  <a:pt x="14430" y="40"/>
                  <a:pt x="14412" y="36"/>
                </a:cubicBezTo>
                <a:cubicBezTo>
                  <a:pt x="14408" y="38"/>
                  <a:pt x="14400" y="39"/>
                  <a:pt x="14398" y="42"/>
                </a:cubicBezTo>
                <a:cubicBezTo>
                  <a:pt x="14387" y="56"/>
                  <a:pt x="14260" y="51"/>
                  <a:pt x="14112" y="32"/>
                </a:cubicBezTo>
                <a:cubicBezTo>
                  <a:pt x="13964" y="13"/>
                  <a:pt x="13826" y="16"/>
                  <a:pt x="13805" y="39"/>
                </a:cubicBezTo>
                <a:cubicBezTo>
                  <a:pt x="13784" y="62"/>
                  <a:pt x="13718" y="58"/>
                  <a:pt x="13658" y="29"/>
                </a:cubicBezTo>
                <a:cubicBezTo>
                  <a:pt x="13632" y="16"/>
                  <a:pt x="13577" y="14"/>
                  <a:pt x="13515" y="14"/>
                </a:cubicBezTo>
                <a:cubicBezTo>
                  <a:pt x="13485" y="15"/>
                  <a:pt x="13457" y="16"/>
                  <a:pt x="13428" y="17"/>
                </a:cubicBezTo>
                <a:cubicBezTo>
                  <a:pt x="13206" y="32"/>
                  <a:pt x="12910" y="91"/>
                  <a:pt x="12849" y="153"/>
                </a:cubicBezTo>
                <a:cubicBezTo>
                  <a:pt x="12811" y="192"/>
                  <a:pt x="12787" y="182"/>
                  <a:pt x="12769" y="121"/>
                </a:cubicBezTo>
                <a:cubicBezTo>
                  <a:pt x="12754" y="74"/>
                  <a:pt x="12725" y="47"/>
                  <a:pt x="12706" y="63"/>
                </a:cubicBezTo>
                <a:cubicBezTo>
                  <a:pt x="12686" y="78"/>
                  <a:pt x="12662" y="73"/>
                  <a:pt x="12650" y="49"/>
                </a:cubicBezTo>
                <a:cubicBezTo>
                  <a:pt x="12645" y="39"/>
                  <a:pt x="12568" y="33"/>
                  <a:pt x="12483" y="27"/>
                </a:cubicBezTo>
                <a:cubicBezTo>
                  <a:pt x="12454" y="26"/>
                  <a:pt x="12430" y="24"/>
                  <a:pt x="12399" y="22"/>
                </a:cubicBezTo>
                <a:cubicBezTo>
                  <a:pt x="12030" y="9"/>
                  <a:pt x="11380" y="20"/>
                  <a:pt x="11352" y="54"/>
                </a:cubicBezTo>
                <a:cubicBezTo>
                  <a:pt x="11339" y="71"/>
                  <a:pt x="11293" y="60"/>
                  <a:pt x="11248" y="29"/>
                </a:cubicBezTo>
                <a:cubicBezTo>
                  <a:pt x="11219" y="10"/>
                  <a:pt x="11193" y="0"/>
                  <a:pt x="11171" y="0"/>
                </a:cubicBezTo>
                <a:close/>
                <a:moveTo>
                  <a:pt x="20169" y="1226"/>
                </a:moveTo>
                <a:cubicBezTo>
                  <a:pt x="20155" y="1243"/>
                  <a:pt x="20176" y="1294"/>
                  <a:pt x="20214" y="1342"/>
                </a:cubicBezTo>
                <a:cubicBezTo>
                  <a:pt x="20222" y="1352"/>
                  <a:pt x="20229" y="1361"/>
                  <a:pt x="20238" y="1370"/>
                </a:cubicBezTo>
                <a:cubicBezTo>
                  <a:pt x="20248" y="1334"/>
                  <a:pt x="20243" y="1299"/>
                  <a:pt x="20193" y="1243"/>
                </a:cubicBezTo>
                <a:cubicBezTo>
                  <a:pt x="20184" y="1232"/>
                  <a:pt x="20177" y="1234"/>
                  <a:pt x="20169" y="1226"/>
                </a:cubicBezTo>
                <a:close/>
                <a:moveTo>
                  <a:pt x="19307" y="1449"/>
                </a:moveTo>
                <a:cubicBezTo>
                  <a:pt x="19299" y="1453"/>
                  <a:pt x="19293" y="1464"/>
                  <a:pt x="19293" y="1479"/>
                </a:cubicBezTo>
                <a:cubicBezTo>
                  <a:pt x="19293" y="1510"/>
                  <a:pt x="19311" y="1538"/>
                  <a:pt x="19335" y="1538"/>
                </a:cubicBezTo>
                <a:cubicBezTo>
                  <a:pt x="19358" y="1538"/>
                  <a:pt x="19377" y="1526"/>
                  <a:pt x="19377" y="1513"/>
                </a:cubicBezTo>
                <a:cubicBezTo>
                  <a:pt x="19377" y="1500"/>
                  <a:pt x="19358" y="1476"/>
                  <a:pt x="19335" y="1457"/>
                </a:cubicBezTo>
                <a:cubicBezTo>
                  <a:pt x="19323" y="1448"/>
                  <a:pt x="19315" y="1445"/>
                  <a:pt x="19307" y="1449"/>
                </a:cubicBezTo>
                <a:close/>
                <a:moveTo>
                  <a:pt x="20018" y="1511"/>
                </a:moveTo>
                <a:cubicBezTo>
                  <a:pt x="19896" y="1511"/>
                  <a:pt x="19875" y="1624"/>
                  <a:pt x="19970" y="1766"/>
                </a:cubicBezTo>
                <a:cubicBezTo>
                  <a:pt x="20018" y="1839"/>
                  <a:pt x="20045" y="1844"/>
                  <a:pt x="20092" y="1796"/>
                </a:cubicBezTo>
                <a:cubicBezTo>
                  <a:pt x="20104" y="1784"/>
                  <a:pt x="20108" y="1767"/>
                  <a:pt x="20116" y="1753"/>
                </a:cubicBezTo>
                <a:cubicBezTo>
                  <a:pt x="20122" y="1709"/>
                  <a:pt x="20131" y="1669"/>
                  <a:pt x="20141" y="1628"/>
                </a:cubicBezTo>
                <a:cubicBezTo>
                  <a:pt x="20129" y="1564"/>
                  <a:pt x="20085" y="1511"/>
                  <a:pt x="20018" y="1511"/>
                </a:cubicBezTo>
                <a:close/>
                <a:moveTo>
                  <a:pt x="3401" y="1878"/>
                </a:moveTo>
                <a:cubicBezTo>
                  <a:pt x="3393" y="1888"/>
                  <a:pt x="3391" y="1917"/>
                  <a:pt x="3391" y="1967"/>
                </a:cubicBezTo>
                <a:cubicBezTo>
                  <a:pt x="3391" y="2067"/>
                  <a:pt x="3400" y="2081"/>
                  <a:pt x="3440" y="2031"/>
                </a:cubicBezTo>
                <a:cubicBezTo>
                  <a:pt x="3479" y="1981"/>
                  <a:pt x="3479" y="1952"/>
                  <a:pt x="3440" y="1902"/>
                </a:cubicBezTo>
                <a:cubicBezTo>
                  <a:pt x="3420" y="1877"/>
                  <a:pt x="3409" y="1868"/>
                  <a:pt x="3401" y="1878"/>
                </a:cubicBezTo>
                <a:close/>
                <a:moveTo>
                  <a:pt x="18640" y="1967"/>
                </a:moveTo>
                <a:cubicBezTo>
                  <a:pt x="18563" y="1968"/>
                  <a:pt x="18557" y="1979"/>
                  <a:pt x="18609" y="2021"/>
                </a:cubicBezTo>
                <a:cubicBezTo>
                  <a:pt x="18692" y="2088"/>
                  <a:pt x="18735" y="2088"/>
                  <a:pt x="18735" y="2021"/>
                </a:cubicBezTo>
                <a:cubicBezTo>
                  <a:pt x="18735" y="1991"/>
                  <a:pt x="18693" y="1967"/>
                  <a:pt x="18640" y="1967"/>
                </a:cubicBezTo>
                <a:close/>
                <a:moveTo>
                  <a:pt x="18968" y="2049"/>
                </a:moveTo>
                <a:cubicBezTo>
                  <a:pt x="18957" y="2053"/>
                  <a:pt x="18951" y="2062"/>
                  <a:pt x="18951" y="2076"/>
                </a:cubicBezTo>
                <a:cubicBezTo>
                  <a:pt x="18951" y="2105"/>
                  <a:pt x="18978" y="2126"/>
                  <a:pt x="19014" y="2126"/>
                </a:cubicBezTo>
                <a:cubicBezTo>
                  <a:pt x="19049" y="2126"/>
                  <a:pt x="19080" y="2118"/>
                  <a:pt x="19080" y="2106"/>
                </a:cubicBezTo>
                <a:cubicBezTo>
                  <a:pt x="19080" y="2095"/>
                  <a:pt x="19049" y="2071"/>
                  <a:pt x="19014" y="2054"/>
                </a:cubicBezTo>
                <a:cubicBezTo>
                  <a:pt x="18996" y="2046"/>
                  <a:pt x="18980" y="2045"/>
                  <a:pt x="18968" y="2049"/>
                </a:cubicBezTo>
                <a:close/>
                <a:moveTo>
                  <a:pt x="19425" y="2126"/>
                </a:moveTo>
                <a:cubicBezTo>
                  <a:pt x="19378" y="2126"/>
                  <a:pt x="19328" y="2152"/>
                  <a:pt x="19314" y="2182"/>
                </a:cubicBezTo>
                <a:cubicBezTo>
                  <a:pt x="19299" y="2211"/>
                  <a:pt x="19326" y="2235"/>
                  <a:pt x="19373" y="2235"/>
                </a:cubicBezTo>
                <a:cubicBezTo>
                  <a:pt x="19420" y="2235"/>
                  <a:pt x="19470" y="2211"/>
                  <a:pt x="19485" y="2182"/>
                </a:cubicBezTo>
                <a:cubicBezTo>
                  <a:pt x="19499" y="2152"/>
                  <a:pt x="19472" y="2126"/>
                  <a:pt x="19425" y="2126"/>
                </a:cubicBezTo>
                <a:close/>
                <a:moveTo>
                  <a:pt x="3359" y="2167"/>
                </a:moveTo>
                <a:cubicBezTo>
                  <a:pt x="3352" y="2161"/>
                  <a:pt x="3327" y="2174"/>
                  <a:pt x="3279" y="2202"/>
                </a:cubicBezTo>
                <a:cubicBezTo>
                  <a:pt x="3222" y="2235"/>
                  <a:pt x="3178" y="2280"/>
                  <a:pt x="3178" y="2302"/>
                </a:cubicBezTo>
                <a:cubicBezTo>
                  <a:pt x="3177" y="2382"/>
                  <a:pt x="3286" y="2340"/>
                  <a:pt x="3335" y="2242"/>
                </a:cubicBezTo>
                <a:cubicBezTo>
                  <a:pt x="3358" y="2196"/>
                  <a:pt x="3367" y="2172"/>
                  <a:pt x="3359" y="2167"/>
                </a:cubicBezTo>
                <a:close/>
                <a:moveTo>
                  <a:pt x="2292" y="2235"/>
                </a:moveTo>
                <a:cubicBezTo>
                  <a:pt x="2236" y="2235"/>
                  <a:pt x="2143" y="2448"/>
                  <a:pt x="2173" y="2509"/>
                </a:cubicBezTo>
                <a:cubicBezTo>
                  <a:pt x="2219" y="2602"/>
                  <a:pt x="2299" y="2528"/>
                  <a:pt x="2313" y="2378"/>
                </a:cubicBezTo>
                <a:cubicBezTo>
                  <a:pt x="2320" y="2299"/>
                  <a:pt x="2311" y="2235"/>
                  <a:pt x="2292" y="2235"/>
                </a:cubicBezTo>
                <a:close/>
                <a:moveTo>
                  <a:pt x="19031" y="2294"/>
                </a:moveTo>
                <a:cubicBezTo>
                  <a:pt x="19016" y="2293"/>
                  <a:pt x="19001" y="2298"/>
                  <a:pt x="18986" y="2306"/>
                </a:cubicBezTo>
                <a:cubicBezTo>
                  <a:pt x="18952" y="2323"/>
                  <a:pt x="18960" y="2335"/>
                  <a:pt x="19010" y="2338"/>
                </a:cubicBezTo>
                <a:cubicBezTo>
                  <a:pt x="19055" y="2340"/>
                  <a:pt x="19080" y="2327"/>
                  <a:pt x="19066" y="2309"/>
                </a:cubicBezTo>
                <a:cubicBezTo>
                  <a:pt x="19059" y="2300"/>
                  <a:pt x="19046" y="2295"/>
                  <a:pt x="19031" y="2294"/>
                </a:cubicBezTo>
                <a:close/>
                <a:moveTo>
                  <a:pt x="18194" y="2309"/>
                </a:moveTo>
                <a:cubicBezTo>
                  <a:pt x="18186" y="2313"/>
                  <a:pt x="18180" y="2324"/>
                  <a:pt x="18180" y="2339"/>
                </a:cubicBezTo>
                <a:cubicBezTo>
                  <a:pt x="18180" y="2371"/>
                  <a:pt x="18202" y="2395"/>
                  <a:pt x="18225" y="2395"/>
                </a:cubicBezTo>
                <a:cubicBezTo>
                  <a:pt x="18249" y="2395"/>
                  <a:pt x="18267" y="2384"/>
                  <a:pt x="18267" y="2371"/>
                </a:cubicBezTo>
                <a:cubicBezTo>
                  <a:pt x="18267" y="2358"/>
                  <a:pt x="18249" y="2334"/>
                  <a:pt x="18225" y="2316"/>
                </a:cubicBezTo>
                <a:cubicBezTo>
                  <a:pt x="18213" y="2307"/>
                  <a:pt x="18202" y="2305"/>
                  <a:pt x="18194" y="2309"/>
                </a:cubicBezTo>
                <a:close/>
                <a:moveTo>
                  <a:pt x="3523" y="2411"/>
                </a:moveTo>
                <a:cubicBezTo>
                  <a:pt x="3496" y="2400"/>
                  <a:pt x="3474" y="2423"/>
                  <a:pt x="3474" y="2489"/>
                </a:cubicBezTo>
                <a:cubicBezTo>
                  <a:pt x="3474" y="2544"/>
                  <a:pt x="3452" y="2623"/>
                  <a:pt x="3422" y="2665"/>
                </a:cubicBezTo>
                <a:cubicBezTo>
                  <a:pt x="3377" y="2728"/>
                  <a:pt x="3380" y="2728"/>
                  <a:pt x="3443" y="2668"/>
                </a:cubicBezTo>
                <a:cubicBezTo>
                  <a:pt x="3484" y="2629"/>
                  <a:pt x="3545" y="2613"/>
                  <a:pt x="3579" y="2629"/>
                </a:cubicBezTo>
                <a:cubicBezTo>
                  <a:pt x="3628" y="2653"/>
                  <a:pt x="3633" y="2633"/>
                  <a:pt x="3607" y="2544"/>
                </a:cubicBezTo>
                <a:cubicBezTo>
                  <a:pt x="3585" y="2469"/>
                  <a:pt x="3551" y="2423"/>
                  <a:pt x="3523" y="2411"/>
                </a:cubicBezTo>
                <a:close/>
                <a:moveTo>
                  <a:pt x="18456" y="2450"/>
                </a:moveTo>
                <a:cubicBezTo>
                  <a:pt x="18423" y="2450"/>
                  <a:pt x="18407" y="2484"/>
                  <a:pt x="18421" y="2527"/>
                </a:cubicBezTo>
                <a:cubicBezTo>
                  <a:pt x="18434" y="2572"/>
                  <a:pt x="18398" y="2642"/>
                  <a:pt x="18330" y="2698"/>
                </a:cubicBezTo>
                <a:cubicBezTo>
                  <a:pt x="18225" y="2784"/>
                  <a:pt x="18219" y="2797"/>
                  <a:pt x="18292" y="2831"/>
                </a:cubicBezTo>
                <a:cubicBezTo>
                  <a:pt x="18399" y="2880"/>
                  <a:pt x="18565" y="2693"/>
                  <a:pt x="18536" y="2554"/>
                </a:cubicBezTo>
                <a:cubicBezTo>
                  <a:pt x="18524" y="2497"/>
                  <a:pt x="18487" y="2450"/>
                  <a:pt x="18456" y="2450"/>
                </a:cubicBezTo>
                <a:close/>
                <a:moveTo>
                  <a:pt x="19150" y="2530"/>
                </a:moveTo>
                <a:cubicBezTo>
                  <a:pt x="19145" y="2526"/>
                  <a:pt x="19118" y="2540"/>
                  <a:pt x="19066" y="2571"/>
                </a:cubicBezTo>
                <a:cubicBezTo>
                  <a:pt x="18987" y="2617"/>
                  <a:pt x="18967" y="2658"/>
                  <a:pt x="18993" y="2718"/>
                </a:cubicBezTo>
                <a:cubicBezTo>
                  <a:pt x="19012" y="2764"/>
                  <a:pt x="19010" y="2840"/>
                  <a:pt x="18989" y="2888"/>
                </a:cubicBezTo>
                <a:cubicBezTo>
                  <a:pt x="18960" y="2953"/>
                  <a:pt x="18973" y="2982"/>
                  <a:pt x="19042" y="3005"/>
                </a:cubicBezTo>
                <a:cubicBezTo>
                  <a:pt x="19108" y="3027"/>
                  <a:pt x="19125" y="3061"/>
                  <a:pt x="19108" y="3142"/>
                </a:cubicBezTo>
                <a:cubicBezTo>
                  <a:pt x="19093" y="3214"/>
                  <a:pt x="19109" y="3255"/>
                  <a:pt x="19146" y="3255"/>
                </a:cubicBezTo>
                <a:cubicBezTo>
                  <a:pt x="19236" y="3255"/>
                  <a:pt x="19256" y="3166"/>
                  <a:pt x="19185" y="3092"/>
                </a:cubicBezTo>
                <a:cubicBezTo>
                  <a:pt x="19149" y="3055"/>
                  <a:pt x="19130" y="2984"/>
                  <a:pt x="19143" y="2933"/>
                </a:cubicBezTo>
                <a:cubicBezTo>
                  <a:pt x="19156" y="2882"/>
                  <a:pt x="19137" y="2808"/>
                  <a:pt x="19101" y="2770"/>
                </a:cubicBezTo>
                <a:cubicBezTo>
                  <a:pt x="19041" y="2708"/>
                  <a:pt x="19041" y="2692"/>
                  <a:pt x="19104" y="2604"/>
                </a:cubicBezTo>
                <a:cubicBezTo>
                  <a:pt x="19138" y="2558"/>
                  <a:pt x="19155" y="2535"/>
                  <a:pt x="19150" y="2530"/>
                </a:cubicBezTo>
                <a:close/>
                <a:moveTo>
                  <a:pt x="18783" y="2611"/>
                </a:moveTo>
                <a:cubicBezTo>
                  <a:pt x="18761" y="2611"/>
                  <a:pt x="18732" y="2635"/>
                  <a:pt x="18717" y="2665"/>
                </a:cubicBezTo>
                <a:cubicBezTo>
                  <a:pt x="18703" y="2694"/>
                  <a:pt x="18719" y="2718"/>
                  <a:pt x="18756" y="2718"/>
                </a:cubicBezTo>
                <a:cubicBezTo>
                  <a:pt x="18792" y="2718"/>
                  <a:pt x="18822" y="2694"/>
                  <a:pt x="18822" y="2665"/>
                </a:cubicBezTo>
                <a:cubicBezTo>
                  <a:pt x="18822" y="2635"/>
                  <a:pt x="18806" y="2611"/>
                  <a:pt x="18783" y="2611"/>
                </a:cubicBezTo>
                <a:close/>
                <a:moveTo>
                  <a:pt x="4176" y="2636"/>
                </a:moveTo>
                <a:cubicBezTo>
                  <a:pt x="4163" y="2638"/>
                  <a:pt x="4153" y="2655"/>
                  <a:pt x="4144" y="2685"/>
                </a:cubicBezTo>
                <a:cubicBezTo>
                  <a:pt x="4131" y="2727"/>
                  <a:pt x="4134" y="2776"/>
                  <a:pt x="4148" y="2794"/>
                </a:cubicBezTo>
                <a:cubicBezTo>
                  <a:pt x="4187" y="2843"/>
                  <a:pt x="4287" y="2830"/>
                  <a:pt x="4287" y="2777"/>
                </a:cubicBezTo>
                <a:cubicBezTo>
                  <a:pt x="4287" y="2751"/>
                  <a:pt x="4261" y="2702"/>
                  <a:pt x="4228" y="2668"/>
                </a:cubicBezTo>
                <a:cubicBezTo>
                  <a:pt x="4205" y="2644"/>
                  <a:pt x="4188" y="2634"/>
                  <a:pt x="4176" y="2636"/>
                </a:cubicBezTo>
                <a:close/>
                <a:moveTo>
                  <a:pt x="19795" y="2670"/>
                </a:moveTo>
                <a:cubicBezTo>
                  <a:pt x="19772" y="2670"/>
                  <a:pt x="19764" y="2687"/>
                  <a:pt x="19764" y="2718"/>
                </a:cubicBezTo>
                <a:cubicBezTo>
                  <a:pt x="19764" y="2748"/>
                  <a:pt x="19818" y="2769"/>
                  <a:pt x="19882" y="2767"/>
                </a:cubicBezTo>
                <a:cubicBezTo>
                  <a:pt x="19987" y="2764"/>
                  <a:pt x="19990" y="2759"/>
                  <a:pt x="19914" y="2718"/>
                </a:cubicBezTo>
                <a:cubicBezTo>
                  <a:pt x="19855" y="2687"/>
                  <a:pt x="19818" y="2670"/>
                  <a:pt x="19795" y="2670"/>
                </a:cubicBezTo>
                <a:close/>
                <a:moveTo>
                  <a:pt x="3401" y="2802"/>
                </a:moveTo>
                <a:cubicBezTo>
                  <a:pt x="3372" y="2808"/>
                  <a:pt x="3354" y="2847"/>
                  <a:pt x="3338" y="2921"/>
                </a:cubicBezTo>
                <a:cubicBezTo>
                  <a:pt x="3322" y="3001"/>
                  <a:pt x="3336" y="3015"/>
                  <a:pt x="3429" y="2998"/>
                </a:cubicBezTo>
                <a:cubicBezTo>
                  <a:pt x="3562" y="2974"/>
                  <a:pt x="3809" y="3131"/>
                  <a:pt x="3876" y="3283"/>
                </a:cubicBezTo>
                <a:cubicBezTo>
                  <a:pt x="3901" y="3341"/>
                  <a:pt x="3944" y="3404"/>
                  <a:pt x="3966" y="3424"/>
                </a:cubicBezTo>
                <a:cubicBezTo>
                  <a:pt x="3989" y="3444"/>
                  <a:pt x="4032" y="3414"/>
                  <a:pt x="4064" y="3355"/>
                </a:cubicBezTo>
                <a:cubicBezTo>
                  <a:pt x="4134" y="3230"/>
                  <a:pt x="4070" y="3094"/>
                  <a:pt x="3942" y="3094"/>
                </a:cubicBezTo>
                <a:cubicBezTo>
                  <a:pt x="3899" y="3094"/>
                  <a:pt x="3852" y="3068"/>
                  <a:pt x="3837" y="3038"/>
                </a:cubicBezTo>
                <a:cubicBezTo>
                  <a:pt x="3823" y="3009"/>
                  <a:pt x="3773" y="2986"/>
                  <a:pt x="3726" y="2986"/>
                </a:cubicBezTo>
                <a:cubicBezTo>
                  <a:pt x="3678" y="2986"/>
                  <a:pt x="3590" y="2938"/>
                  <a:pt x="3530" y="2879"/>
                </a:cubicBezTo>
                <a:cubicBezTo>
                  <a:pt x="3471" y="2821"/>
                  <a:pt x="3431" y="2796"/>
                  <a:pt x="3401" y="2802"/>
                </a:cubicBezTo>
                <a:close/>
                <a:moveTo>
                  <a:pt x="3091" y="2933"/>
                </a:moveTo>
                <a:cubicBezTo>
                  <a:pt x="3087" y="2935"/>
                  <a:pt x="3098" y="2956"/>
                  <a:pt x="3126" y="3000"/>
                </a:cubicBezTo>
                <a:cubicBezTo>
                  <a:pt x="3158" y="3052"/>
                  <a:pt x="3206" y="3094"/>
                  <a:pt x="3230" y="3094"/>
                </a:cubicBezTo>
                <a:cubicBezTo>
                  <a:pt x="3255" y="3094"/>
                  <a:pt x="3268" y="3085"/>
                  <a:pt x="3258" y="3077"/>
                </a:cubicBezTo>
                <a:cubicBezTo>
                  <a:pt x="3248" y="3069"/>
                  <a:pt x="3201" y="3028"/>
                  <a:pt x="3154" y="2985"/>
                </a:cubicBezTo>
                <a:cubicBezTo>
                  <a:pt x="3114" y="2948"/>
                  <a:pt x="3094" y="2931"/>
                  <a:pt x="3091" y="2933"/>
                </a:cubicBezTo>
                <a:close/>
                <a:moveTo>
                  <a:pt x="18735" y="2933"/>
                </a:moveTo>
                <a:cubicBezTo>
                  <a:pt x="18681" y="2933"/>
                  <a:pt x="18651" y="2970"/>
                  <a:pt x="18651" y="3035"/>
                </a:cubicBezTo>
                <a:cubicBezTo>
                  <a:pt x="18651" y="3124"/>
                  <a:pt x="18665" y="3129"/>
                  <a:pt x="18756" y="3075"/>
                </a:cubicBezTo>
                <a:cubicBezTo>
                  <a:pt x="18871" y="3007"/>
                  <a:pt x="18860" y="2933"/>
                  <a:pt x="18735" y="2933"/>
                </a:cubicBezTo>
                <a:close/>
                <a:moveTo>
                  <a:pt x="16767" y="2986"/>
                </a:moveTo>
                <a:cubicBezTo>
                  <a:pt x="16742" y="2986"/>
                  <a:pt x="16735" y="3009"/>
                  <a:pt x="16749" y="3038"/>
                </a:cubicBezTo>
                <a:cubicBezTo>
                  <a:pt x="16764" y="3068"/>
                  <a:pt x="16784" y="3094"/>
                  <a:pt x="16795" y="3094"/>
                </a:cubicBezTo>
                <a:cubicBezTo>
                  <a:pt x="16805" y="3094"/>
                  <a:pt x="16812" y="3068"/>
                  <a:pt x="16812" y="3038"/>
                </a:cubicBezTo>
                <a:cubicBezTo>
                  <a:pt x="16812" y="3009"/>
                  <a:pt x="16792" y="2986"/>
                  <a:pt x="16767" y="2986"/>
                </a:cubicBezTo>
                <a:close/>
                <a:moveTo>
                  <a:pt x="14886" y="3137"/>
                </a:moveTo>
                <a:cubicBezTo>
                  <a:pt x="14872" y="3149"/>
                  <a:pt x="14871" y="3171"/>
                  <a:pt x="14879" y="3213"/>
                </a:cubicBezTo>
                <a:cubicBezTo>
                  <a:pt x="14892" y="3273"/>
                  <a:pt x="14926" y="3301"/>
                  <a:pt x="14963" y="3283"/>
                </a:cubicBezTo>
                <a:cubicBezTo>
                  <a:pt x="14997" y="3267"/>
                  <a:pt x="15054" y="3255"/>
                  <a:pt x="15089" y="3255"/>
                </a:cubicBezTo>
                <a:cubicBezTo>
                  <a:pt x="15197" y="3255"/>
                  <a:pt x="15110" y="3161"/>
                  <a:pt x="14981" y="3137"/>
                </a:cubicBezTo>
                <a:cubicBezTo>
                  <a:pt x="14929" y="3128"/>
                  <a:pt x="14901" y="3126"/>
                  <a:pt x="14886" y="3137"/>
                </a:cubicBezTo>
                <a:close/>
                <a:moveTo>
                  <a:pt x="19858" y="3147"/>
                </a:moveTo>
                <a:cubicBezTo>
                  <a:pt x="19796" y="3148"/>
                  <a:pt x="19792" y="3156"/>
                  <a:pt x="19848" y="3201"/>
                </a:cubicBezTo>
                <a:cubicBezTo>
                  <a:pt x="19931" y="3269"/>
                  <a:pt x="19989" y="3269"/>
                  <a:pt x="19956" y="3201"/>
                </a:cubicBezTo>
                <a:cubicBezTo>
                  <a:pt x="19941" y="3172"/>
                  <a:pt x="19898" y="3147"/>
                  <a:pt x="19858" y="3147"/>
                </a:cubicBezTo>
                <a:close/>
                <a:moveTo>
                  <a:pt x="4284" y="3261"/>
                </a:moveTo>
                <a:cubicBezTo>
                  <a:pt x="4269" y="3261"/>
                  <a:pt x="4250" y="3264"/>
                  <a:pt x="4235" y="3272"/>
                </a:cubicBezTo>
                <a:cubicBezTo>
                  <a:pt x="4201" y="3289"/>
                  <a:pt x="4213" y="3301"/>
                  <a:pt x="4263" y="3303"/>
                </a:cubicBezTo>
                <a:cubicBezTo>
                  <a:pt x="4308" y="3306"/>
                  <a:pt x="4333" y="3294"/>
                  <a:pt x="4319" y="3277"/>
                </a:cubicBezTo>
                <a:cubicBezTo>
                  <a:pt x="4312" y="3268"/>
                  <a:pt x="4299" y="3262"/>
                  <a:pt x="4284" y="3261"/>
                </a:cubicBezTo>
                <a:close/>
                <a:moveTo>
                  <a:pt x="16718" y="3322"/>
                </a:moveTo>
                <a:cubicBezTo>
                  <a:pt x="16712" y="3315"/>
                  <a:pt x="16702" y="3328"/>
                  <a:pt x="16687" y="3359"/>
                </a:cubicBezTo>
                <a:cubicBezTo>
                  <a:pt x="16665" y="3402"/>
                  <a:pt x="16658" y="3458"/>
                  <a:pt x="16669" y="3481"/>
                </a:cubicBezTo>
                <a:cubicBezTo>
                  <a:pt x="16706" y="3556"/>
                  <a:pt x="16729" y="3526"/>
                  <a:pt x="16729" y="3402"/>
                </a:cubicBezTo>
                <a:cubicBezTo>
                  <a:pt x="16728" y="3355"/>
                  <a:pt x="16724" y="3328"/>
                  <a:pt x="16718" y="3322"/>
                </a:cubicBezTo>
                <a:close/>
                <a:moveTo>
                  <a:pt x="17608" y="3379"/>
                </a:moveTo>
                <a:cubicBezTo>
                  <a:pt x="17600" y="3369"/>
                  <a:pt x="17546" y="3408"/>
                  <a:pt x="17486" y="3468"/>
                </a:cubicBezTo>
                <a:cubicBezTo>
                  <a:pt x="17425" y="3527"/>
                  <a:pt x="17339" y="3577"/>
                  <a:pt x="17294" y="3577"/>
                </a:cubicBezTo>
                <a:cubicBezTo>
                  <a:pt x="17247" y="3577"/>
                  <a:pt x="17189" y="3635"/>
                  <a:pt x="17161" y="3711"/>
                </a:cubicBezTo>
                <a:cubicBezTo>
                  <a:pt x="17121" y="3821"/>
                  <a:pt x="17083" y="3845"/>
                  <a:pt x="16945" y="3845"/>
                </a:cubicBezTo>
                <a:cubicBezTo>
                  <a:pt x="16689" y="3845"/>
                  <a:pt x="16641" y="3884"/>
                  <a:pt x="16641" y="4098"/>
                </a:cubicBezTo>
                <a:cubicBezTo>
                  <a:pt x="16641" y="4231"/>
                  <a:pt x="16608" y="4324"/>
                  <a:pt x="16533" y="4412"/>
                </a:cubicBezTo>
                <a:cubicBezTo>
                  <a:pt x="16474" y="4480"/>
                  <a:pt x="16428" y="4574"/>
                  <a:pt x="16428" y="4619"/>
                </a:cubicBezTo>
                <a:cubicBezTo>
                  <a:pt x="16428" y="4782"/>
                  <a:pt x="16622" y="4716"/>
                  <a:pt x="16694" y="4529"/>
                </a:cubicBezTo>
                <a:cubicBezTo>
                  <a:pt x="16730" y="4433"/>
                  <a:pt x="16841" y="4238"/>
                  <a:pt x="16941" y="4096"/>
                </a:cubicBezTo>
                <a:cubicBezTo>
                  <a:pt x="17093" y="3881"/>
                  <a:pt x="17141" y="3844"/>
                  <a:pt x="17234" y="3868"/>
                </a:cubicBezTo>
                <a:cubicBezTo>
                  <a:pt x="17296" y="3885"/>
                  <a:pt x="17372" y="3877"/>
                  <a:pt x="17402" y="3853"/>
                </a:cubicBezTo>
                <a:cubicBezTo>
                  <a:pt x="17459" y="3807"/>
                  <a:pt x="17632" y="3409"/>
                  <a:pt x="17608" y="3379"/>
                </a:cubicBezTo>
                <a:close/>
                <a:moveTo>
                  <a:pt x="19261" y="3379"/>
                </a:moveTo>
                <a:cubicBezTo>
                  <a:pt x="19220" y="3392"/>
                  <a:pt x="19243" y="3405"/>
                  <a:pt x="19314" y="3406"/>
                </a:cubicBezTo>
                <a:cubicBezTo>
                  <a:pt x="19384" y="3407"/>
                  <a:pt x="19419" y="3394"/>
                  <a:pt x="19391" y="3379"/>
                </a:cubicBezTo>
                <a:cubicBezTo>
                  <a:pt x="19362" y="3364"/>
                  <a:pt x="19303" y="3365"/>
                  <a:pt x="19261" y="3379"/>
                </a:cubicBezTo>
                <a:close/>
                <a:moveTo>
                  <a:pt x="3701" y="3380"/>
                </a:moveTo>
                <a:cubicBezTo>
                  <a:pt x="3694" y="3385"/>
                  <a:pt x="3687" y="3397"/>
                  <a:pt x="3687" y="3412"/>
                </a:cubicBezTo>
                <a:cubicBezTo>
                  <a:pt x="3687" y="3444"/>
                  <a:pt x="3709" y="3469"/>
                  <a:pt x="3733" y="3469"/>
                </a:cubicBezTo>
                <a:cubicBezTo>
                  <a:pt x="3756" y="3469"/>
                  <a:pt x="3775" y="3459"/>
                  <a:pt x="3775" y="3446"/>
                </a:cubicBezTo>
                <a:cubicBezTo>
                  <a:pt x="3775" y="3433"/>
                  <a:pt x="3756" y="3407"/>
                  <a:pt x="3733" y="3389"/>
                </a:cubicBezTo>
                <a:cubicBezTo>
                  <a:pt x="3721" y="3380"/>
                  <a:pt x="3709" y="3376"/>
                  <a:pt x="3701" y="3380"/>
                </a:cubicBezTo>
                <a:close/>
                <a:moveTo>
                  <a:pt x="3429" y="3411"/>
                </a:moveTo>
                <a:cubicBezTo>
                  <a:pt x="3376" y="3428"/>
                  <a:pt x="3384" y="3559"/>
                  <a:pt x="3492" y="3719"/>
                </a:cubicBezTo>
                <a:cubicBezTo>
                  <a:pt x="3604" y="3886"/>
                  <a:pt x="3750" y="4178"/>
                  <a:pt x="3816" y="4366"/>
                </a:cubicBezTo>
                <a:cubicBezTo>
                  <a:pt x="3848" y="4458"/>
                  <a:pt x="3893" y="4489"/>
                  <a:pt x="4005" y="4489"/>
                </a:cubicBezTo>
                <a:cubicBezTo>
                  <a:pt x="4118" y="4489"/>
                  <a:pt x="4177" y="4528"/>
                  <a:pt x="4266" y="4663"/>
                </a:cubicBezTo>
                <a:cubicBezTo>
                  <a:pt x="4330" y="4759"/>
                  <a:pt x="4426" y="4867"/>
                  <a:pt x="4476" y="4903"/>
                </a:cubicBezTo>
                <a:cubicBezTo>
                  <a:pt x="4526" y="4939"/>
                  <a:pt x="4571" y="4969"/>
                  <a:pt x="4577" y="4970"/>
                </a:cubicBezTo>
                <a:cubicBezTo>
                  <a:pt x="4583" y="4971"/>
                  <a:pt x="4587" y="4876"/>
                  <a:pt x="4587" y="4760"/>
                </a:cubicBezTo>
                <a:cubicBezTo>
                  <a:pt x="4587" y="4567"/>
                  <a:pt x="4575" y="4546"/>
                  <a:pt x="4448" y="4509"/>
                </a:cubicBezTo>
                <a:cubicBezTo>
                  <a:pt x="4371" y="4486"/>
                  <a:pt x="4279" y="4474"/>
                  <a:pt x="4242" y="4480"/>
                </a:cubicBezTo>
                <a:cubicBezTo>
                  <a:pt x="4138" y="4498"/>
                  <a:pt x="3996" y="4273"/>
                  <a:pt x="3830" y="3831"/>
                </a:cubicBezTo>
                <a:cubicBezTo>
                  <a:pt x="3789" y="3721"/>
                  <a:pt x="3734" y="3631"/>
                  <a:pt x="3708" y="3630"/>
                </a:cubicBezTo>
                <a:cubicBezTo>
                  <a:pt x="3682" y="3630"/>
                  <a:pt x="3625" y="3580"/>
                  <a:pt x="3583" y="3521"/>
                </a:cubicBezTo>
                <a:cubicBezTo>
                  <a:pt x="3516" y="3429"/>
                  <a:pt x="3461" y="3400"/>
                  <a:pt x="3429" y="3411"/>
                </a:cubicBezTo>
                <a:close/>
                <a:moveTo>
                  <a:pt x="15064" y="3434"/>
                </a:moveTo>
                <a:cubicBezTo>
                  <a:pt x="15026" y="3428"/>
                  <a:pt x="14973" y="3431"/>
                  <a:pt x="14911" y="3446"/>
                </a:cubicBezTo>
                <a:cubicBezTo>
                  <a:pt x="14768" y="3480"/>
                  <a:pt x="14761" y="3491"/>
                  <a:pt x="14761" y="3702"/>
                </a:cubicBezTo>
                <a:cubicBezTo>
                  <a:pt x="14761" y="3947"/>
                  <a:pt x="14644" y="4234"/>
                  <a:pt x="14506" y="4326"/>
                </a:cubicBezTo>
                <a:cubicBezTo>
                  <a:pt x="14399" y="4398"/>
                  <a:pt x="14392" y="4471"/>
                  <a:pt x="14492" y="4504"/>
                </a:cubicBezTo>
                <a:cubicBezTo>
                  <a:pt x="14633" y="4550"/>
                  <a:pt x="14848" y="4542"/>
                  <a:pt x="14848" y="4490"/>
                </a:cubicBezTo>
                <a:cubicBezTo>
                  <a:pt x="14848" y="4462"/>
                  <a:pt x="14905" y="4359"/>
                  <a:pt x="14974" y="4261"/>
                </a:cubicBezTo>
                <a:cubicBezTo>
                  <a:pt x="15094" y="4088"/>
                  <a:pt x="15095" y="4078"/>
                  <a:pt x="15016" y="4016"/>
                </a:cubicBezTo>
                <a:cubicBezTo>
                  <a:pt x="14904" y="3928"/>
                  <a:pt x="14912" y="3819"/>
                  <a:pt x="15040" y="3692"/>
                </a:cubicBezTo>
                <a:cubicBezTo>
                  <a:pt x="15179" y="3555"/>
                  <a:pt x="15179" y="3453"/>
                  <a:pt x="15064" y="3434"/>
                </a:cubicBezTo>
                <a:close/>
                <a:moveTo>
                  <a:pt x="7665" y="3443"/>
                </a:moveTo>
                <a:cubicBezTo>
                  <a:pt x="7642" y="3425"/>
                  <a:pt x="7623" y="3457"/>
                  <a:pt x="7623" y="3518"/>
                </a:cubicBezTo>
                <a:cubicBezTo>
                  <a:pt x="7623" y="3630"/>
                  <a:pt x="7510" y="3806"/>
                  <a:pt x="7403" y="3860"/>
                </a:cubicBezTo>
                <a:cubicBezTo>
                  <a:pt x="7361" y="3881"/>
                  <a:pt x="7387" y="3938"/>
                  <a:pt x="7494" y="4054"/>
                </a:cubicBezTo>
                <a:cubicBezTo>
                  <a:pt x="7682" y="4261"/>
                  <a:pt x="7734" y="4263"/>
                  <a:pt x="7640" y="4065"/>
                </a:cubicBezTo>
                <a:cubicBezTo>
                  <a:pt x="7572" y="3920"/>
                  <a:pt x="7572" y="3894"/>
                  <a:pt x="7637" y="3691"/>
                </a:cubicBezTo>
                <a:cubicBezTo>
                  <a:pt x="7679" y="3556"/>
                  <a:pt x="7690" y="3462"/>
                  <a:pt x="7665" y="3443"/>
                </a:cubicBezTo>
                <a:close/>
                <a:moveTo>
                  <a:pt x="7979" y="3473"/>
                </a:moveTo>
                <a:cubicBezTo>
                  <a:pt x="7970" y="3479"/>
                  <a:pt x="7965" y="3492"/>
                  <a:pt x="7965" y="3515"/>
                </a:cubicBezTo>
                <a:cubicBezTo>
                  <a:pt x="7965" y="3540"/>
                  <a:pt x="8019" y="3636"/>
                  <a:pt x="8083" y="3728"/>
                </a:cubicBezTo>
                <a:cubicBezTo>
                  <a:pt x="8210" y="3907"/>
                  <a:pt x="8307" y="3947"/>
                  <a:pt x="8307" y="3818"/>
                </a:cubicBezTo>
                <a:cubicBezTo>
                  <a:pt x="8307" y="3774"/>
                  <a:pt x="8278" y="3738"/>
                  <a:pt x="8244" y="3738"/>
                </a:cubicBezTo>
                <a:cubicBezTo>
                  <a:pt x="8209" y="3738"/>
                  <a:pt x="8150" y="3677"/>
                  <a:pt x="8111" y="3603"/>
                </a:cubicBezTo>
                <a:cubicBezTo>
                  <a:pt x="8059" y="3504"/>
                  <a:pt x="8003" y="3453"/>
                  <a:pt x="7979" y="3473"/>
                </a:cubicBezTo>
                <a:close/>
                <a:moveTo>
                  <a:pt x="16955" y="3496"/>
                </a:moveTo>
                <a:cubicBezTo>
                  <a:pt x="16948" y="3505"/>
                  <a:pt x="16941" y="3523"/>
                  <a:pt x="16941" y="3546"/>
                </a:cubicBezTo>
                <a:cubicBezTo>
                  <a:pt x="16941" y="3592"/>
                  <a:pt x="16960" y="3630"/>
                  <a:pt x="16983" y="3630"/>
                </a:cubicBezTo>
                <a:cubicBezTo>
                  <a:pt x="17007" y="3630"/>
                  <a:pt x="17025" y="3608"/>
                  <a:pt x="17025" y="3580"/>
                </a:cubicBezTo>
                <a:cubicBezTo>
                  <a:pt x="17025" y="3552"/>
                  <a:pt x="17007" y="3514"/>
                  <a:pt x="16983" y="3496"/>
                </a:cubicBezTo>
                <a:cubicBezTo>
                  <a:pt x="16971" y="3487"/>
                  <a:pt x="16963" y="3487"/>
                  <a:pt x="16955" y="3496"/>
                </a:cubicBezTo>
                <a:close/>
                <a:moveTo>
                  <a:pt x="15570" y="3530"/>
                </a:moveTo>
                <a:cubicBezTo>
                  <a:pt x="15555" y="3529"/>
                  <a:pt x="15537" y="3532"/>
                  <a:pt x="15521" y="3540"/>
                </a:cubicBezTo>
                <a:cubicBezTo>
                  <a:pt x="15487" y="3557"/>
                  <a:pt x="15500" y="3569"/>
                  <a:pt x="15549" y="3572"/>
                </a:cubicBezTo>
                <a:cubicBezTo>
                  <a:pt x="15594" y="3574"/>
                  <a:pt x="15619" y="3563"/>
                  <a:pt x="15605" y="3545"/>
                </a:cubicBezTo>
                <a:cubicBezTo>
                  <a:pt x="15598" y="3536"/>
                  <a:pt x="15585" y="3530"/>
                  <a:pt x="15570" y="3530"/>
                </a:cubicBezTo>
                <a:close/>
                <a:moveTo>
                  <a:pt x="13815" y="3553"/>
                </a:moveTo>
                <a:cubicBezTo>
                  <a:pt x="13761" y="3595"/>
                  <a:pt x="13770" y="3813"/>
                  <a:pt x="13829" y="3887"/>
                </a:cubicBezTo>
                <a:cubicBezTo>
                  <a:pt x="13900" y="3975"/>
                  <a:pt x="13907" y="3947"/>
                  <a:pt x="13878" y="3721"/>
                </a:cubicBezTo>
                <a:cubicBezTo>
                  <a:pt x="13864" y="3612"/>
                  <a:pt x="13836" y="3537"/>
                  <a:pt x="13815" y="3553"/>
                </a:cubicBezTo>
                <a:close/>
                <a:moveTo>
                  <a:pt x="14182" y="3577"/>
                </a:moveTo>
                <a:cubicBezTo>
                  <a:pt x="13973" y="3577"/>
                  <a:pt x="13948" y="3632"/>
                  <a:pt x="14060" y="3831"/>
                </a:cubicBezTo>
                <a:cubicBezTo>
                  <a:pt x="14115" y="3930"/>
                  <a:pt x="14139" y="3940"/>
                  <a:pt x="14206" y="3887"/>
                </a:cubicBezTo>
                <a:cubicBezTo>
                  <a:pt x="14250" y="3852"/>
                  <a:pt x="14304" y="3767"/>
                  <a:pt x="14328" y="3699"/>
                </a:cubicBezTo>
                <a:cubicBezTo>
                  <a:pt x="14371" y="3580"/>
                  <a:pt x="14366" y="3577"/>
                  <a:pt x="14182" y="3577"/>
                </a:cubicBezTo>
                <a:close/>
                <a:moveTo>
                  <a:pt x="14569" y="3709"/>
                </a:moveTo>
                <a:cubicBezTo>
                  <a:pt x="14559" y="3705"/>
                  <a:pt x="14544" y="3708"/>
                  <a:pt x="14524" y="3717"/>
                </a:cubicBezTo>
                <a:cubicBezTo>
                  <a:pt x="14442" y="3757"/>
                  <a:pt x="14321" y="4044"/>
                  <a:pt x="14356" y="4115"/>
                </a:cubicBezTo>
                <a:cubicBezTo>
                  <a:pt x="14405" y="4214"/>
                  <a:pt x="14465" y="4166"/>
                  <a:pt x="14527" y="3981"/>
                </a:cubicBezTo>
                <a:cubicBezTo>
                  <a:pt x="14586" y="3803"/>
                  <a:pt x="14600" y="3721"/>
                  <a:pt x="14569" y="3709"/>
                </a:cubicBezTo>
                <a:close/>
                <a:moveTo>
                  <a:pt x="7842" y="3743"/>
                </a:moveTo>
                <a:cubicBezTo>
                  <a:pt x="7826" y="3738"/>
                  <a:pt x="7813" y="3738"/>
                  <a:pt x="7804" y="3748"/>
                </a:cubicBezTo>
                <a:cubicBezTo>
                  <a:pt x="7726" y="3829"/>
                  <a:pt x="7736" y="3892"/>
                  <a:pt x="7860" y="4095"/>
                </a:cubicBezTo>
                <a:cubicBezTo>
                  <a:pt x="7964" y="4266"/>
                  <a:pt x="7986" y="4470"/>
                  <a:pt x="7898" y="4454"/>
                </a:cubicBezTo>
                <a:cubicBezTo>
                  <a:pt x="7876" y="4449"/>
                  <a:pt x="7775" y="4429"/>
                  <a:pt x="7675" y="4408"/>
                </a:cubicBezTo>
                <a:cubicBezTo>
                  <a:pt x="7528" y="4378"/>
                  <a:pt x="7494" y="4387"/>
                  <a:pt x="7494" y="4454"/>
                </a:cubicBezTo>
                <a:cubicBezTo>
                  <a:pt x="7494" y="4563"/>
                  <a:pt x="7635" y="4610"/>
                  <a:pt x="7829" y="4569"/>
                </a:cubicBezTo>
                <a:cubicBezTo>
                  <a:pt x="7938" y="4546"/>
                  <a:pt x="8014" y="4562"/>
                  <a:pt x="8073" y="4618"/>
                </a:cubicBezTo>
                <a:cubicBezTo>
                  <a:pt x="8120" y="4662"/>
                  <a:pt x="8214" y="4701"/>
                  <a:pt x="8286" y="4702"/>
                </a:cubicBezTo>
                <a:cubicBezTo>
                  <a:pt x="8357" y="4703"/>
                  <a:pt x="8456" y="4739"/>
                  <a:pt x="8502" y="4782"/>
                </a:cubicBezTo>
                <a:cubicBezTo>
                  <a:pt x="8548" y="4825"/>
                  <a:pt x="8613" y="4860"/>
                  <a:pt x="8648" y="4859"/>
                </a:cubicBezTo>
                <a:cubicBezTo>
                  <a:pt x="8691" y="4859"/>
                  <a:pt x="8678" y="4829"/>
                  <a:pt x="8610" y="4769"/>
                </a:cubicBezTo>
                <a:cubicBezTo>
                  <a:pt x="8393" y="4574"/>
                  <a:pt x="8213" y="4325"/>
                  <a:pt x="8226" y="4237"/>
                </a:cubicBezTo>
                <a:cubicBezTo>
                  <a:pt x="8244" y="4121"/>
                  <a:pt x="7961" y="3778"/>
                  <a:pt x="7842" y="3743"/>
                </a:cubicBezTo>
                <a:close/>
                <a:moveTo>
                  <a:pt x="17880" y="3798"/>
                </a:moveTo>
                <a:cubicBezTo>
                  <a:pt x="17867" y="3795"/>
                  <a:pt x="17852" y="3796"/>
                  <a:pt x="17831" y="3800"/>
                </a:cubicBezTo>
                <a:cubicBezTo>
                  <a:pt x="17754" y="3814"/>
                  <a:pt x="17734" y="3854"/>
                  <a:pt x="17730" y="4016"/>
                </a:cubicBezTo>
                <a:cubicBezTo>
                  <a:pt x="17723" y="4273"/>
                  <a:pt x="17640" y="4398"/>
                  <a:pt x="17507" y="4356"/>
                </a:cubicBezTo>
                <a:cubicBezTo>
                  <a:pt x="17443" y="4336"/>
                  <a:pt x="17335" y="4368"/>
                  <a:pt x="17217" y="4442"/>
                </a:cubicBezTo>
                <a:cubicBezTo>
                  <a:pt x="17073" y="4532"/>
                  <a:pt x="17017" y="4605"/>
                  <a:pt x="16980" y="4752"/>
                </a:cubicBezTo>
                <a:cubicBezTo>
                  <a:pt x="16916" y="5001"/>
                  <a:pt x="16822" y="5133"/>
                  <a:pt x="16708" y="5133"/>
                </a:cubicBezTo>
                <a:cubicBezTo>
                  <a:pt x="16584" y="5133"/>
                  <a:pt x="15896" y="5963"/>
                  <a:pt x="15930" y="6073"/>
                </a:cubicBezTo>
                <a:cubicBezTo>
                  <a:pt x="15968" y="6198"/>
                  <a:pt x="15870" y="6419"/>
                  <a:pt x="15734" y="6507"/>
                </a:cubicBezTo>
                <a:cubicBezTo>
                  <a:pt x="15653" y="6560"/>
                  <a:pt x="15617" y="6617"/>
                  <a:pt x="15633" y="6670"/>
                </a:cubicBezTo>
                <a:cubicBezTo>
                  <a:pt x="15647" y="6715"/>
                  <a:pt x="15657" y="6784"/>
                  <a:pt x="15657" y="6826"/>
                </a:cubicBezTo>
                <a:cubicBezTo>
                  <a:pt x="15657" y="6912"/>
                  <a:pt x="15667" y="6917"/>
                  <a:pt x="15762" y="6871"/>
                </a:cubicBezTo>
                <a:cubicBezTo>
                  <a:pt x="15799" y="6853"/>
                  <a:pt x="15828" y="6791"/>
                  <a:pt x="15828" y="6734"/>
                </a:cubicBezTo>
                <a:cubicBezTo>
                  <a:pt x="15828" y="6602"/>
                  <a:pt x="15953" y="6367"/>
                  <a:pt x="16020" y="6367"/>
                </a:cubicBezTo>
                <a:cubicBezTo>
                  <a:pt x="16049" y="6367"/>
                  <a:pt x="16173" y="6222"/>
                  <a:pt x="16299" y="6045"/>
                </a:cubicBezTo>
                <a:cubicBezTo>
                  <a:pt x="16426" y="5868"/>
                  <a:pt x="16557" y="5721"/>
                  <a:pt x="16589" y="5721"/>
                </a:cubicBezTo>
                <a:cubicBezTo>
                  <a:pt x="16702" y="5721"/>
                  <a:pt x="17113" y="5180"/>
                  <a:pt x="17158" y="4970"/>
                </a:cubicBezTo>
                <a:cubicBezTo>
                  <a:pt x="17204" y="4752"/>
                  <a:pt x="17348" y="4596"/>
                  <a:pt x="17507" y="4596"/>
                </a:cubicBezTo>
                <a:cubicBezTo>
                  <a:pt x="17611" y="4596"/>
                  <a:pt x="17784" y="4474"/>
                  <a:pt x="17873" y="4336"/>
                </a:cubicBezTo>
                <a:cubicBezTo>
                  <a:pt x="17902" y="4291"/>
                  <a:pt x="17925" y="4148"/>
                  <a:pt x="17925" y="4019"/>
                </a:cubicBezTo>
                <a:cubicBezTo>
                  <a:pt x="17925" y="3860"/>
                  <a:pt x="17918" y="3807"/>
                  <a:pt x="17880" y="3798"/>
                </a:cubicBezTo>
                <a:close/>
                <a:moveTo>
                  <a:pt x="6164" y="3811"/>
                </a:moveTo>
                <a:cubicBezTo>
                  <a:pt x="6146" y="3803"/>
                  <a:pt x="6139" y="3822"/>
                  <a:pt x="6133" y="3863"/>
                </a:cubicBezTo>
                <a:cubicBezTo>
                  <a:pt x="6125" y="3916"/>
                  <a:pt x="6129" y="4020"/>
                  <a:pt x="6143" y="4091"/>
                </a:cubicBezTo>
                <a:cubicBezTo>
                  <a:pt x="6159" y="4171"/>
                  <a:pt x="6202" y="4220"/>
                  <a:pt x="6252" y="4220"/>
                </a:cubicBezTo>
                <a:cubicBezTo>
                  <a:pt x="6380" y="4220"/>
                  <a:pt x="6385" y="4088"/>
                  <a:pt x="6262" y="3922"/>
                </a:cubicBezTo>
                <a:cubicBezTo>
                  <a:pt x="6213" y="3856"/>
                  <a:pt x="6183" y="3820"/>
                  <a:pt x="6164" y="3811"/>
                </a:cubicBezTo>
                <a:close/>
                <a:moveTo>
                  <a:pt x="12657" y="3845"/>
                </a:moveTo>
                <a:cubicBezTo>
                  <a:pt x="12546" y="3845"/>
                  <a:pt x="12433" y="3962"/>
                  <a:pt x="12483" y="4024"/>
                </a:cubicBezTo>
                <a:cubicBezTo>
                  <a:pt x="12533" y="4088"/>
                  <a:pt x="12610" y="4061"/>
                  <a:pt x="12688" y="3952"/>
                </a:cubicBezTo>
                <a:cubicBezTo>
                  <a:pt x="12764" y="3848"/>
                  <a:pt x="12763" y="3845"/>
                  <a:pt x="12657" y="3845"/>
                </a:cubicBezTo>
                <a:close/>
                <a:moveTo>
                  <a:pt x="8526" y="3976"/>
                </a:moveTo>
                <a:cubicBezTo>
                  <a:pt x="8465" y="3967"/>
                  <a:pt x="8388" y="4011"/>
                  <a:pt x="8415" y="4065"/>
                </a:cubicBezTo>
                <a:cubicBezTo>
                  <a:pt x="8428" y="4091"/>
                  <a:pt x="8479" y="4113"/>
                  <a:pt x="8526" y="4113"/>
                </a:cubicBezTo>
                <a:cubicBezTo>
                  <a:pt x="8665" y="4113"/>
                  <a:pt x="8838" y="4254"/>
                  <a:pt x="8903" y="4417"/>
                </a:cubicBezTo>
                <a:cubicBezTo>
                  <a:pt x="8936" y="4500"/>
                  <a:pt x="9010" y="4634"/>
                  <a:pt x="9067" y="4713"/>
                </a:cubicBezTo>
                <a:cubicBezTo>
                  <a:pt x="9160" y="4842"/>
                  <a:pt x="9195" y="4854"/>
                  <a:pt x="9374" y="4827"/>
                </a:cubicBezTo>
                <a:cubicBezTo>
                  <a:pt x="9514" y="4807"/>
                  <a:pt x="9612" y="4822"/>
                  <a:pt x="9699" y="4881"/>
                </a:cubicBezTo>
                <a:cubicBezTo>
                  <a:pt x="9842" y="4978"/>
                  <a:pt x="9998" y="4996"/>
                  <a:pt x="10037" y="4918"/>
                </a:cubicBezTo>
                <a:cubicBezTo>
                  <a:pt x="10051" y="4888"/>
                  <a:pt x="10140" y="4864"/>
                  <a:pt x="10232" y="4864"/>
                </a:cubicBezTo>
                <a:cubicBezTo>
                  <a:pt x="10354" y="4864"/>
                  <a:pt x="10400" y="4842"/>
                  <a:pt x="10400" y="4784"/>
                </a:cubicBezTo>
                <a:cubicBezTo>
                  <a:pt x="10400" y="4687"/>
                  <a:pt x="10197" y="4674"/>
                  <a:pt x="10044" y="4762"/>
                </a:cubicBezTo>
                <a:cubicBezTo>
                  <a:pt x="9961" y="4810"/>
                  <a:pt x="9901" y="4799"/>
                  <a:pt x="9737" y="4708"/>
                </a:cubicBezTo>
                <a:cubicBezTo>
                  <a:pt x="9625" y="4646"/>
                  <a:pt x="9486" y="4596"/>
                  <a:pt x="9426" y="4596"/>
                </a:cubicBezTo>
                <a:cubicBezTo>
                  <a:pt x="9271" y="4596"/>
                  <a:pt x="8949" y="4379"/>
                  <a:pt x="8847" y="4207"/>
                </a:cubicBezTo>
                <a:cubicBezTo>
                  <a:pt x="8799" y="4126"/>
                  <a:pt x="8728" y="4058"/>
                  <a:pt x="8690" y="4058"/>
                </a:cubicBezTo>
                <a:cubicBezTo>
                  <a:pt x="8652" y="4058"/>
                  <a:pt x="8603" y="4035"/>
                  <a:pt x="8579" y="4004"/>
                </a:cubicBezTo>
                <a:cubicBezTo>
                  <a:pt x="8566" y="3988"/>
                  <a:pt x="8547" y="3979"/>
                  <a:pt x="8526" y="3976"/>
                </a:cubicBezTo>
                <a:close/>
                <a:moveTo>
                  <a:pt x="12929" y="4006"/>
                </a:moveTo>
                <a:cubicBezTo>
                  <a:pt x="12909" y="4006"/>
                  <a:pt x="12842" y="4054"/>
                  <a:pt x="12783" y="4113"/>
                </a:cubicBezTo>
                <a:cubicBezTo>
                  <a:pt x="12723" y="4172"/>
                  <a:pt x="12654" y="4220"/>
                  <a:pt x="12629" y="4220"/>
                </a:cubicBezTo>
                <a:cubicBezTo>
                  <a:pt x="12604" y="4220"/>
                  <a:pt x="12554" y="4292"/>
                  <a:pt x="12518" y="4380"/>
                </a:cubicBezTo>
                <a:cubicBezTo>
                  <a:pt x="12434" y="4582"/>
                  <a:pt x="12308" y="4671"/>
                  <a:pt x="12204" y="4601"/>
                </a:cubicBezTo>
                <a:cubicBezTo>
                  <a:pt x="12144" y="4561"/>
                  <a:pt x="12097" y="4578"/>
                  <a:pt x="12001" y="4676"/>
                </a:cubicBezTo>
                <a:cubicBezTo>
                  <a:pt x="11932" y="4747"/>
                  <a:pt x="11851" y="4806"/>
                  <a:pt x="11823" y="4807"/>
                </a:cubicBezTo>
                <a:cubicBezTo>
                  <a:pt x="11795" y="4808"/>
                  <a:pt x="11745" y="4865"/>
                  <a:pt x="11708" y="4931"/>
                </a:cubicBezTo>
                <a:cubicBezTo>
                  <a:pt x="11644" y="5046"/>
                  <a:pt x="11616" y="5051"/>
                  <a:pt x="11160" y="5037"/>
                </a:cubicBezTo>
                <a:cubicBezTo>
                  <a:pt x="10728" y="5024"/>
                  <a:pt x="10666" y="5033"/>
                  <a:pt x="10574" y="5133"/>
                </a:cubicBezTo>
                <a:cubicBezTo>
                  <a:pt x="10450" y="5266"/>
                  <a:pt x="10476" y="5315"/>
                  <a:pt x="10630" y="5242"/>
                </a:cubicBezTo>
                <a:cubicBezTo>
                  <a:pt x="10707" y="5205"/>
                  <a:pt x="10810" y="5206"/>
                  <a:pt x="10948" y="5243"/>
                </a:cubicBezTo>
                <a:cubicBezTo>
                  <a:pt x="11107" y="5286"/>
                  <a:pt x="11191" y="5278"/>
                  <a:pt x="11338" y="5213"/>
                </a:cubicBezTo>
                <a:cubicBezTo>
                  <a:pt x="11482" y="5149"/>
                  <a:pt x="11540" y="5146"/>
                  <a:pt x="11586" y="5195"/>
                </a:cubicBezTo>
                <a:cubicBezTo>
                  <a:pt x="11676" y="5288"/>
                  <a:pt x="11635" y="5522"/>
                  <a:pt x="11516" y="5595"/>
                </a:cubicBezTo>
                <a:lnTo>
                  <a:pt x="11415" y="5659"/>
                </a:lnTo>
                <a:lnTo>
                  <a:pt x="11516" y="5677"/>
                </a:lnTo>
                <a:cubicBezTo>
                  <a:pt x="11643" y="5700"/>
                  <a:pt x="11676" y="5904"/>
                  <a:pt x="11576" y="6043"/>
                </a:cubicBezTo>
                <a:cubicBezTo>
                  <a:pt x="11521" y="6119"/>
                  <a:pt x="11518" y="6147"/>
                  <a:pt x="11562" y="6169"/>
                </a:cubicBezTo>
                <a:cubicBezTo>
                  <a:pt x="11592" y="6184"/>
                  <a:pt x="11672" y="6198"/>
                  <a:pt x="11736" y="6201"/>
                </a:cubicBezTo>
                <a:cubicBezTo>
                  <a:pt x="11844" y="6204"/>
                  <a:pt x="11850" y="6196"/>
                  <a:pt x="11806" y="6075"/>
                </a:cubicBezTo>
                <a:cubicBezTo>
                  <a:pt x="11724" y="5849"/>
                  <a:pt x="11783" y="5776"/>
                  <a:pt x="12047" y="5776"/>
                </a:cubicBezTo>
                <a:cubicBezTo>
                  <a:pt x="12177" y="5776"/>
                  <a:pt x="12280" y="5753"/>
                  <a:pt x="12280" y="5726"/>
                </a:cubicBezTo>
                <a:cubicBezTo>
                  <a:pt x="12280" y="5699"/>
                  <a:pt x="12293" y="5636"/>
                  <a:pt x="12308" y="5587"/>
                </a:cubicBezTo>
                <a:cubicBezTo>
                  <a:pt x="12332" y="5509"/>
                  <a:pt x="12310" y="5504"/>
                  <a:pt x="12144" y="5535"/>
                </a:cubicBezTo>
                <a:cubicBezTo>
                  <a:pt x="11998" y="5563"/>
                  <a:pt x="11943" y="5550"/>
                  <a:pt x="11900" y="5485"/>
                </a:cubicBezTo>
                <a:cubicBezTo>
                  <a:pt x="11835" y="5386"/>
                  <a:pt x="11826" y="5394"/>
                  <a:pt x="12036" y="5377"/>
                </a:cubicBezTo>
                <a:cubicBezTo>
                  <a:pt x="12261" y="5360"/>
                  <a:pt x="12355" y="5240"/>
                  <a:pt x="12144" y="5240"/>
                </a:cubicBezTo>
                <a:cubicBezTo>
                  <a:pt x="11970" y="5240"/>
                  <a:pt x="11883" y="5140"/>
                  <a:pt x="12019" y="5096"/>
                </a:cubicBezTo>
                <a:cubicBezTo>
                  <a:pt x="12067" y="5080"/>
                  <a:pt x="12136" y="5009"/>
                  <a:pt x="12172" y="4940"/>
                </a:cubicBezTo>
                <a:cubicBezTo>
                  <a:pt x="12208" y="4870"/>
                  <a:pt x="12316" y="4785"/>
                  <a:pt x="12409" y="4750"/>
                </a:cubicBezTo>
                <a:cubicBezTo>
                  <a:pt x="12544" y="4700"/>
                  <a:pt x="12589" y="4650"/>
                  <a:pt x="12626" y="4512"/>
                </a:cubicBezTo>
                <a:cubicBezTo>
                  <a:pt x="12651" y="4415"/>
                  <a:pt x="12735" y="4282"/>
                  <a:pt x="12818" y="4212"/>
                </a:cubicBezTo>
                <a:cubicBezTo>
                  <a:pt x="12960" y="4091"/>
                  <a:pt x="13006" y="4006"/>
                  <a:pt x="12929" y="4006"/>
                </a:cubicBezTo>
                <a:close/>
                <a:moveTo>
                  <a:pt x="11474" y="4274"/>
                </a:moveTo>
                <a:cubicBezTo>
                  <a:pt x="11448" y="4274"/>
                  <a:pt x="11426" y="4329"/>
                  <a:pt x="11426" y="4398"/>
                </a:cubicBezTo>
                <a:cubicBezTo>
                  <a:pt x="11426" y="4538"/>
                  <a:pt x="11328" y="4671"/>
                  <a:pt x="11181" y="4727"/>
                </a:cubicBezTo>
                <a:cubicBezTo>
                  <a:pt x="11128" y="4747"/>
                  <a:pt x="11084" y="4786"/>
                  <a:pt x="11084" y="4814"/>
                </a:cubicBezTo>
                <a:cubicBezTo>
                  <a:pt x="11084" y="4883"/>
                  <a:pt x="11545" y="4877"/>
                  <a:pt x="11579" y="4807"/>
                </a:cubicBezTo>
                <a:cubicBezTo>
                  <a:pt x="11594" y="4776"/>
                  <a:pt x="11577" y="4697"/>
                  <a:pt x="11541" y="4628"/>
                </a:cubicBezTo>
                <a:cubicBezTo>
                  <a:pt x="11505" y="4559"/>
                  <a:pt x="11486" y="4451"/>
                  <a:pt x="11499" y="4388"/>
                </a:cubicBezTo>
                <a:cubicBezTo>
                  <a:pt x="11513" y="4322"/>
                  <a:pt x="11502" y="4274"/>
                  <a:pt x="11474" y="4274"/>
                </a:cubicBezTo>
                <a:close/>
                <a:moveTo>
                  <a:pt x="9643" y="4284"/>
                </a:moveTo>
                <a:cubicBezTo>
                  <a:pt x="9547" y="4275"/>
                  <a:pt x="9464" y="4290"/>
                  <a:pt x="9395" y="4328"/>
                </a:cubicBezTo>
                <a:cubicBezTo>
                  <a:pt x="9316" y="4370"/>
                  <a:pt x="9318" y="4374"/>
                  <a:pt x="9416" y="4380"/>
                </a:cubicBezTo>
                <a:cubicBezTo>
                  <a:pt x="9475" y="4383"/>
                  <a:pt x="9610" y="4430"/>
                  <a:pt x="9716" y="4482"/>
                </a:cubicBezTo>
                <a:cubicBezTo>
                  <a:pt x="9852" y="4549"/>
                  <a:pt x="9947" y="4563"/>
                  <a:pt x="10037" y="4532"/>
                </a:cubicBezTo>
                <a:cubicBezTo>
                  <a:pt x="10107" y="4508"/>
                  <a:pt x="10175" y="4488"/>
                  <a:pt x="10187" y="4487"/>
                </a:cubicBezTo>
                <a:cubicBezTo>
                  <a:pt x="10199" y="4486"/>
                  <a:pt x="10103" y="4439"/>
                  <a:pt x="9974" y="4381"/>
                </a:cubicBezTo>
                <a:cubicBezTo>
                  <a:pt x="9849" y="4326"/>
                  <a:pt x="9738" y="4293"/>
                  <a:pt x="9643" y="4284"/>
                </a:cubicBezTo>
                <a:close/>
                <a:moveTo>
                  <a:pt x="15225" y="4294"/>
                </a:moveTo>
                <a:cubicBezTo>
                  <a:pt x="15168" y="4311"/>
                  <a:pt x="15103" y="4391"/>
                  <a:pt x="15103" y="4467"/>
                </a:cubicBezTo>
                <a:cubicBezTo>
                  <a:pt x="15103" y="4570"/>
                  <a:pt x="15163" y="4560"/>
                  <a:pt x="15249" y="4440"/>
                </a:cubicBezTo>
                <a:cubicBezTo>
                  <a:pt x="15300" y="4370"/>
                  <a:pt x="15310" y="4326"/>
                  <a:pt x="15277" y="4301"/>
                </a:cubicBezTo>
                <a:cubicBezTo>
                  <a:pt x="15263" y="4290"/>
                  <a:pt x="15244" y="4289"/>
                  <a:pt x="15225" y="4294"/>
                </a:cubicBezTo>
                <a:close/>
                <a:moveTo>
                  <a:pt x="8551" y="4329"/>
                </a:moveTo>
                <a:cubicBezTo>
                  <a:pt x="8438" y="4327"/>
                  <a:pt x="8463" y="4420"/>
                  <a:pt x="8596" y="4511"/>
                </a:cubicBezTo>
                <a:cubicBezTo>
                  <a:pt x="8740" y="4608"/>
                  <a:pt x="8777" y="4613"/>
                  <a:pt x="8777" y="4534"/>
                </a:cubicBezTo>
                <a:cubicBezTo>
                  <a:pt x="8777" y="4452"/>
                  <a:pt x="8643" y="4332"/>
                  <a:pt x="8551" y="4329"/>
                </a:cubicBezTo>
                <a:close/>
                <a:moveTo>
                  <a:pt x="18278" y="4346"/>
                </a:moveTo>
                <a:cubicBezTo>
                  <a:pt x="18270" y="4356"/>
                  <a:pt x="18267" y="4383"/>
                  <a:pt x="18267" y="4433"/>
                </a:cubicBezTo>
                <a:cubicBezTo>
                  <a:pt x="18267" y="4534"/>
                  <a:pt x="18276" y="4549"/>
                  <a:pt x="18316" y="4499"/>
                </a:cubicBezTo>
                <a:cubicBezTo>
                  <a:pt x="18356" y="4449"/>
                  <a:pt x="18356" y="4420"/>
                  <a:pt x="18316" y="4370"/>
                </a:cubicBezTo>
                <a:cubicBezTo>
                  <a:pt x="18296" y="4345"/>
                  <a:pt x="18285" y="4336"/>
                  <a:pt x="18278" y="4346"/>
                </a:cubicBezTo>
                <a:close/>
                <a:moveTo>
                  <a:pt x="12884" y="4433"/>
                </a:moveTo>
                <a:cubicBezTo>
                  <a:pt x="12859" y="4433"/>
                  <a:pt x="12838" y="4459"/>
                  <a:pt x="12838" y="4489"/>
                </a:cubicBezTo>
                <a:cubicBezTo>
                  <a:pt x="12838" y="4518"/>
                  <a:pt x="12846" y="4541"/>
                  <a:pt x="12856" y="4541"/>
                </a:cubicBezTo>
                <a:cubicBezTo>
                  <a:pt x="12866" y="4541"/>
                  <a:pt x="12887" y="4518"/>
                  <a:pt x="12901" y="4489"/>
                </a:cubicBezTo>
                <a:cubicBezTo>
                  <a:pt x="12916" y="4459"/>
                  <a:pt x="12909" y="4433"/>
                  <a:pt x="12884" y="4433"/>
                </a:cubicBezTo>
                <a:close/>
                <a:moveTo>
                  <a:pt x="6848" y="4477"/>
                </a:moveTo>
                <a:cubicBezTo>
                  <a:pt x="6780" y="4497"/>
                  <a:pt x="6807" y="4574"/>
                  <a:pt x="6932" y="4653"/>
                </a:cubicBezTo>
                <a:cubicBezTo>
                  <a:pt x="7204" y="4826"/>
                  <a:pt x="7360" y="4984"/>
                  <a:pt x="7410" y="5134"/>
                </a:cubicBezTo>
                <a:cubicBezTo>
                  <a:pt x="7465" y="5300"/>
                  <a:pt x="7562" y="5337"/>
                  <a:pt x="7696" y="5240"/>
                </a:cubicBezTo>
                <a:cubicBezTo>
                  <a:pt x="7737" y="5210"/>
                  <a:pt x="7828" y="5156"/>
                  <a:pt x="7898" y="5121"/>
                </a:cubicBezTo>
                <a:lnTo>
                  <a:pt x="8027" y="5057"/>
                </a:lnTo>
                <a:lnTo>
                  <a:pt x="7877" y="5040"/>
                </a:lnTo>
                <a:cubicBezTo>
                  <a:pt x="7530" y="5002"/>
                  <a:pt x="7455" y="4968"/>
                  <a:pt x="7399" y="4826"/>
                </a:cubicBezTo>
                <a:cubicBezTo>
                  <a:pt x="7336" y="4661"/>
                  <a:pt x="7143" y="4515"/>
                  <a:pt x="6946" y="4479"/>
                </a:cubicBezTo>
                <a:cubicBezTo>
                  <a:pt x="6902" y="4471"/>
                  <a:pt x="6871" y="4470"/>
                  <a:pt x="6848" y="4477"/>
                </a:cubicBezTo>
                <a:close/>
                <a:moveTo>
                  <a:pt x="6328" y="4522"/>
                </a:moveTo>
                <a:cubicBezTo>
                  <a:pt x="6307" y="4539"/>
                  <a:pt x="6319" y="4593"/>
                  <a:pt x="6353" y="4641"/>
                </a:cubicBezTo>
                <a:cubicBezTo>
                  <a:pt x="6386" y="4690"/>
                  <a:pt x="6426" y="4790"/>
                  <a:pt x="6440" y="4864"/>
                </a:cubicBezTo>
                <a:cubicBezTo>
                  <a:pt x="6454" y="4938"/>
                  <a:pt x="6522" y="5043"/>
                  <a:pt x="6593" y="5096"/>
                </a:cubicBezTo>
                <a:cubicBezTo>
                  <a:pt x="6665" y="5149"/>
                  <a:pt x="6723" y="5224"/>
                  <a:pt x="6723" y="5262"/>
                </a:cubicBezTo>
                <a:cubicBezTo>
                  <a:pt x="6723" y="5377"/>
                  <a:pt x="6870" y="5504"/>
                  <a:pt x="7113" y="5602"/>
                </a:cubicBezTo>
                <a:cubicBezTo>
                  <a:pt x="7291" y="5673"/>
                  <a:pt x="7344" y="5721"/>
                  <a:pt x="7344" y="5803"/>
                </a:cubicBezTo>
                <a:cubicBezTo>
                  <a:pt x="7344" y="5874"/>
                  <a:pt x="7310" y="5916"/>
                  <a:pt x="7246" y="5927"/>
                </a:cubicBezTo>
                <a:cubicBezTo>
                  <a:pt x="7153" y="5944"/>
                  <a:pt x="7158" y="5954"/>
                  <a:pt x="7312" y="6154"/>
                </a:cubicBezTo>
                <a:cubicBezTo>
                  <a:pt x="7463" y="6348"/>
                  <a:pt x="7489" y="6363"/>
                  <a:pt x="7720" y="6365"/>
                </a:cubicBezTo>
                <a:cubicBezTo>
                  <a:pt x="7875" y="6366"/>
                  <a:pt x="7960" y="6346"/>
                  <a:pt x="7944" y="6313"/>
                </a:cubicBezTo>
                <a:cubicBezTo>
                  <a:pt x="7929" y="6283"/>
                  <a:pt x="7844" y="6259"/>
                  <a:pt x="7755" y="6259"/>
                </a:cubicBezTo>
                <a:cubicBezTo>
                  <a:pt x="7641" y="6259"/>
                  <a:pt x="7558" y="6219"/>
                  <a:pt x="7476" y="6123"/>
                </a:cubicBezTo>
                <a:cubicBezTo>
                  <a:pt x="7345" y="5971"/>
                  <a:pt x="7349" y="5864"/>
                  <a:pt x="7487" y="5838"/>
                </a:cubicBezTo>
                <a:cubicBezTo>
                  <a:pt x="7595" y="5818"/>
                  <a:pt x="7604" y="5762"/>
                  <a:pt x="7515" y="5669"/>
                </a:cubicBezTo>
                <a:cubicBezTo>
                  <a:pt x="7479" y="5632"/>
                  <a:pt x="7452" y="5622"/>
                  <a:pt x="7452" y="5646"/>
                </a:cubicBezTo>
                <a:cubicBezTo>
                  <a:pt x="7452" y="5669"/>
                  <a:pt x="7407" y="5641"/>
                  <a:pt x="7354" y="5584"/>
                </a:cubicBezTo>
                <a:cubicBezTo>
                  <a:pt x="7301" y="5526"/>
                  <a:pt x="7186" y="5433"/>
                  <a:pt x="7096" y="5376"/>
                </a:cubicBezTo>
                <a:cubicBezTo>
                  <a:pt x="7006" y="5319"/>
                  <a:pt x="6891" y="5199"/>
                  <a:pt x="6841" y="5109"/>
                </a:cubicBezTo>
                <a:cubicBezTo>
                  <a:pt x="6791" y="5019"/>
                  <a:pt x="6721" y="4922"/>
                  <a:pt x="6684" y="4894"/>
                </a:cubicBezTo>
                <a:cubicBezTo>
                  <a:pt x="6648" y="4867"/>
                  <a:pt x="6561" y="4765"/>
                  <a:pt x="6492" y="4668"/>
                </a:cubicBezTo>
                <a:cubicBezTo>
                  <a:pt x="6424" y="4571"/>
                  <a:pt x="6350" y="4506"/>
                  <a:pt x="6328" y="4522"/>
                </a:cubicBezTo>
                <a:close/>
                <a:moveTo>
                  <a:pt x="14342" y="4660"/>
                </a:moveTo>
                <a:cubicBezTo>
                  <a:pt x="14278" y="4642"/>
                  <a:pt x="14147" y="4685"/>
                  <a:pt x="14129" y="4752"/>
                </a:cubicBezTo>
                <a:cubicBezTo>
                  <a:pt x="14115" y="4805"/>
                  <a:pt x="14130" y="4817"/>
                  <a:pt x="14182" y="4792"/>
                </a:cubicBezTo>
                <a:cubicBezTo>
                  <a:pt x="14222" y="4773"/>
                  <a:pt x="14281" y="4757"/>
                  <a:pt x="14314" y="4757"/>
                </a:cubicBezTo>
                <a:cubicBezTo>
                  <a:pt x="14348" y="4757"/>
                  <a:pt x="14377" y="4731"/>
                  <a:pt x="14377" y="4700"/>
                </a:cubicBezTo>
                <a:cubicBezTo>
                  <a:pt x="14377" y="4679"/>
                  <a:pt x="14364" y="4666"/>
                  <a:pt x="14342" y="4660"/>
                </a:cubicBezTo>
                <a:close/>
                <a:moveTo>
                  <a:pt x="13648" y="4713"/>
                </a:moveTo>
                <a:cubicBezTo>
                  <a:pt x="13599" y="4718"/>
                  <a:pt x="13553" y="4797"/>
                  <a:pt x="13585" y="4863"/>
                </a:cubicBezTo>
                <a:cubicBezTo>
                  <a:pt x="13607" y="4908"/>
                  <a:pt x="13630" y="4905"/>
                  <a:pt x="13676" y="4858"/>
                </a:cubicBezTo>
                <a:cubicBezTo>
                  <a:pt x="13719" y="4813"/>
                  <a:pt x="13724" y="4776"/>
                  <a:pt x="13693" y="4737"/>
                </a:cubicBezTo>
                <a:cubicBezTo>
                  <a:pt x="13679" y="4719"/>
                  <a:pt x="13664" y="4712"/>
                  <a:pt x="13648" y="4713"/>
                </a:cubicBezTo>
                <a:close/>
                <a:moveTo>
                  <a:pt x="18312" y="4747"/>
                </a:moveTo>
                <a:cubicBezTo>
                  <a:pt x="18273" y="4718"/>
                  <a:pt x="18213" y="4752"/>
                  <a:pt x="18121" y="4844"/>
                </a:cubicBezTo>
                <a:cubicBezTo>
                  <a:pt x="18036" y="4929"/>
                  <a:pt x="17967" y="5034"/>
                  <a:pt x="17967" y="5076"/>
                </a:cubicBezTo>
                <a:cubicBezTo>
                  <a:pt x="17967" y="5171"/>
                  <a:pt x="17842" y="5347"/>
                  <a:pt x="17775" y="5347"/>
                </a:cubicBezTo>
                <a:cubicBezTo>
                  <a:pt x="17646" y="5347"/>
                  <a:pt x="17405" y="5561"/>
                  <a:pt x="17245" y="5817"/>
                </a:cubicBezTo>
                <a:cubicBezTo>
                  <a:pt x="17148" y="5971"/>
                  <a:pt x="17043" y="6097"/>
                  <a:pt x="17011" y="6097"/>
                </a:cubicBezTo>
                <a:cubicBezTo>
                  <a:pt x="16941" y="6097"/>
                  <a:pt x="16899" y="6213"/>
                  <a:pt x="16899" y="6417"/>
                </a:cubicBezTo>
                <a:cubicBezTo>
                  <a:pt x="16899" y="6598"/>
                  <a:pt x="16840" y="6662"/>
                  <a:pt x="16634" y="6709"/>
                </a:cubicBezTo>
                <a:cubicBezTo>
                  <a:pt x="16548" y="6728"/>
                  <a:pt x="16467" y="6782"/>
                  <a:pt x="16453" y="6828"/>
                </a:cubicBezTo>
                <a:cubicBezTo>
                  <a:pt x="16419" y="6939"/>
                  <a:pt x="16421" y="7144"/>
                  <a:pt x="16456" y="7188"/>
                </a:cubicBezTo>
                <a:cubicBezTo>
                  <a:pt x="16508" y="7253"/>
                  <a:pt x="16664" y="7226"/>
                  <a:pt x="16770" y="7133"/>
                </a:cubicBezTo>
                <a:cubicBezTo>
                  <a:pt x="16828" y="7082"/>
                  <a:pt x="16928" y="7040"/>
                  <a:pt x="16994" y="7039"/>
                </a:cubicBezTo>
                <a:cubicBezTo>
                  <a:pt x="17059" y="7038"/>
                  <a:pt x="17108" y="7012"/>
                  <a:pt x="17102" y="6983"/>
                </a:cubicBezTo>
                <a:cubicBezTo>
                  <a:pt x="17096" y="6955"/>
                  <a:pt x="17051" y="6937"/>
                  <a:pt x="17004" y="6945"/>
                </a:cubicBezTo>
                <a:cubicBezTo>
                  <a:pt x="16890" y="6964"/>
                  <a:pt x="16749" y="6830"/>
                  <a:pt x="16791" y="6744"/>
                </a:cubicBezTo>
                <a:cubicBezTo>
                  <a:pt x="16810" y="6707"/>
                  <a:pt x="16884" y="6646"/>
                  <a:pt x="16955" y="6608"/>
                </a:cubicBezTo>
                <a:cubicBezTo>
                  <a:pt x="17031" y="6568"/>
                  <a:pt x="17149" y="6419"/>
                  <a:pt x="17238" y="6252"/>
                </a:cubicBezTo>
                <a:cubicBezTo>
                  <a:pt x="17337" y="6067"/>
                  <a:pt x="17426" y="5957"/>
                  <a:pt x="17489" y="5946"/>
                </a:cubicBezTo>
                <a:cubicBezTo>
                  <a:pt x="17548" y="5935"/>
                  <a:pt x="17604" y="5873"/>
                  <a:pt x="17629" y="5791"/>
                </a:cubicBezTo>
                <a:cubicBezTo>
                  <a:pt x="17667" y="5665"/>
                  <a:pt x="17684" y="5657"/>
                  <a:pt x="17859" y="5687"/>
                </a:cubicBezTo>
                <a:cubicBezTo>
                  <a:pt x="18012" y="5714"/>
                  <a:pt x="18096" y="5692"/>
                  <a:pt x="18299" y="5572"/>
                </a:cubicBezTo>
                <a:cubicBezTo>
                  <a:pt x="18539" y="5429"/>
                  <a:pt x="18545" y="5421"/>
                  <a:pt x="18462" y="5340"/>
                </a:cubicBezTo>
                <a:cubicBezTo>
                  <a:pt x="18403" y="5282"/>
                  <a:pt x="18375" y="5189"/>
                  <a:pt x="18372" y="5034"/>
                </a:cubicBezTo>
                <a:cubicBezTo>
                  <a:pt x="18368" y="4870"/>
                  <a:pt x="18352" y="4776"/>
                  <a:pt x="18312" y="4747"/>
                </a:cubicBezTo>
                <a:close/>
                <a:moveTo>
                  <a:pt x="16066" y="4809"/>
                </a:moveTo>
                <a:cubicBezTo>
                  <a:pt x="15982" y="4809"/>
                  <a:pt x="15958" y="4839"/>
                  <a:pt x="15958" y="4936"/>
                </a:cubicBezTo>
                <a:cubicBezTo>
                  <a:pt x="15958" y="5005"/>
                  <a:pt x="15973" y="5076"/>
                  <a:pt x="15989" y="5096"/>
                </a:cubicBezTo>
                <a:cubicBezTo>
                  <a:pt x="16056" y="5180"/>
                  <a:pt x="16170" y="5059"/>
                  <a:pt x="16170" y="4906"/>
                </a:cubicBezTo>
                <a:cubicBezTo>
                  <a:pt x="16170" y="4839"/>
                  <a:pt x="16140" y="4809"/>
                  <a:pt x="16066" y="4809"/>
                </a:cubicBezTo>
                <a:close/>
                <a:moveTo>
                  <a:pt x="6210" y="4864"/>
                </a:moveTo>
                <a:cubicBezTo>
                  <a:pt x="6185" y="4864"/>
                  <a:pt x="6174" y="4888"/>
                  <a:pt x="6189" y="4918"/>
                </a:cubicBezTo>
                <a:cubicBezTo>
                  <a:pt x="6203" y="4947"/>
                  <a:pt x="6224" y="4972"/>
                  <a:pt x="6234" y="4972"/>
                </a:cubicBezTo>
                <a:cubicBezTo>
                  <a:pt x="6245" y="4972"/>
                  <a:pt x="6255" y="4947"/>
                  <a:pt x="6255" y="4918"/>
                </a:cubicBezTo>
                <a:cubicBezTo>
                  <a:pt x="6255" y="4888"/>
                  <a:pt x="6235" y="4864"/>
                  <a:pt x="6210" y="4864"/>
                </a:cubicBezTo>
                <a:close/>
                <a:moveTo>
                  <a:pt x="12598" y="4871"/>
                </a:moveTo>
                <a:cubicBezTo>
                  <a:pt x="12524" y="4882"/>
                  <a:pt x="12409" y="4953"/>
                  <a:pt x="12409" y="5005"/>
                </a:cubicBezTo>
                <a:cubicBezTo>
                  <a:pt x="12409" y="5046"/>
                  <a:pt x="12439" y="5077"/>
                  <a:pt x="12472" y="5077"/>
                </a:cubicBezTo>
                <a:cubicBezTo>
                  <a:pt x="12538" y="5077"/>
                  <a:pt x="12684" y="4919"/>
                  <a:pt x="12654" y="4881"/>
                </a:cubicBezTo>
                <a:cubicBezTo>
                  <a:pt x="12644" y="4869"/>
                  <a:pt x="12622" y="4867"/>
                  <a:pt x="12598" y="4871"/>
                </a:cubicBezTo>
                <a:close/>
                <a:moveTo>
                  <a:pt x="6932" y="4874"/>
                </a:moveTo>
                <a:cubicBezTo>
                  <a:pt x="6901" y="4887"/>
                  <a:pt x="6930" y="4955"/>
                  <a:pt x="7005" y="5042"/>
                </a:cubicBezTo>
                <a:cubicBezTo>
                  <a:pt x="7149" y="5209"/>
                  <a:pt x="7216" y="5229"/>
                  <a:pt x="7155" y="5087"/>
                </a:cubicBezTo>
                <a:cubicBezTo>
                  <a:pt x="7096" y="4948"/>
                  <a:pt x="6992" y="4849"/>
                  <a:pt x="6932" y="4874"/>
                </a:cubicBezTo>
                <a:close/>
                <a:moveTo>
                  <a:pt x="3736" y="4881"/>
                </a:moveTo>
                <a:cubicBezTo>
                  <a:pt x="3670" y="4899"/>
                  <a:pt x="3604" y="4976"/>
                  <a:pt x="3604" y="5054"/>
                </a:cubicBezTo>
                <a:cubicBezTo>
                  <a:pt x="3604" y="5103"/>
                  <a:pt x="3638" y="5111"/>
                  <a:pt x="3719" y="5084"/>
                </a:cubicBezTo>
                <a:cubicBezTo>
                  <a:pt x="3853" y="5039"/>
                  <a:pt x="3896" y="4931"/>
                  <a:pt x="3799" y="4884"/>
                </a:cubicBezTo>
                <a:cubicBezTo>
                  <a:pt x="3780" y="4875"/>
                  <a:pt x="3758" y="4875"/>
                  <a:pt x="3736" y="4881"/>
                </a:cubicBezTo>
                <a:close/>
                <a:moveTo>
                  <a:pt x="14691" y="4884"/>
                </a:moveTo>
                <a:cubicBezTo>
                  <a:pt x="14522" y="4905"/>
                  <a:pt x="14210" y="4997"/>
                  <a:pt x="14164" y="5054"/>
                </a:cubicBezTo>
                <a:cubicBezTo>
                  <a:pt x="14110" y="5122"/>
                  <a:pt x="14136" y="5133"/>
                  <a:pt x="14381" y="5133"/>
                </a:cubicBezTo>
                <a:cubicBezTo>
                  <a:pt x="14607" y="5133"/>
                  <a:pt x="14677" y="5110"/>
                  <a:pt x="14740" y="5024"/>
                </a:cubicBezTo>
                <a:cubicBezTo>
                  <a:pt x="14783" y="4964"/>
                  <a:pt x="14810" y="4905"/>
                  <a:pt x="14799" y="4891"/>
                </a:cubicBezTo>
                <a:cubicBezTo>
                  <a:pt x="14789" y="4879"/>
                  <a:pt x="14748" y="4877"/>
                  <a:pt x="14691" y="4884"/>
                </a:cubicBezTo>
                <a:close/>
                <a:moveTo>
                  <a:pt x="9528" y="5027"/>
                </a:moveTo>
                <a:cubicBezTo>
                  <a:pt x="9457" y="5029"/>
                  <a:pt x="9463" y="5045"/>
                  <a:pt x="9566" y="5104"/>
                </a:cubicBezTo>
                <a:cubicBezTo>
                  <a:pt x="9736" y="5202"/>
                  <a:pt x="9801" y="5202"/>
                  <a:pt x="9699" y="5104"/>
                </a:cubicBezTo>
                <a:cubicBezTo>
                  <a:pt x="9653" y="5061"/>
                  <a:pt x="9576" y="5026"/>
                  <a:pt x="9528" y="5027"/>
                </a:cubicBezTo>
                <a:close/>
                <a:moveTo>
                  <a:pt x="10225" y="5032"/>
                </a:moveTo>
                <a:cubicBezTo>
                  <a:pt x="10157" y="5035"/>
                  <a:pt x="10099" y="5082"/>
                  <a:pt x="10124" y="5133"/>
                </a:cubicBezTo>
                <a:cubicBezTo>
                  <a:pt x="10159" y="5204"/>
                  <a:pt x="10358" y="5202"/>
                  <a:pt x="10358" y="5131"/>
                </a:cubicBezTo>
                <a:cubicBezTo>
                  <a:pt x="10358" y="5100"/>
                  <a:pt x="10327" y="5061"/>
                  <a:pt x="10292" y="5044"/>
                </a:cubicBezTo>
                <a:cubicBezTo>
                  <a:pt x="10270" y="5033"/>
                  <a:pt x="10248" y="5031"/>
                  <a:pt x="10225" y="5032"/>
                </a:cubicBezTo>
                <a:close/>
                <a:moveTo>
                  <a:pt x="8767" y="5052"/>
                </a:moveTo>
                <a:cubicBezTo>
                  <a:pt x="8718" y="5044"/>
                  <a:pt x="8666" y="5045"/>
                  <a:pt x="8607" y="5057"/>
                </a:cubicBezTo>
                <a:cubicBezTo>
                  <a:pt x="8462" y="5086"/>
                  <a:pt x="8436" y="5112"/>
                  <a:pt x="8436" y="5220"/>
                </a:cubicBezTo>
                <a:lnTo>
                  <a:pt x="8436" y="5347"/>
                </a:lnTo>
                <a:lnTo>
                  <a:pt x="9011" y="5340"/>
                </a:lnTo>
                <a:cubicBezTo>
                  <a:pt x="9329" y="5336"/>
                  <a:pt x="9587" y="5324"/>
                  <a:pt x="9587" y="5314"/>
                </a:cubicBezTo>
                <a:cubicBezTo>
                  <a:pt x="9587" y="5252"/>
                  <a:pt x="9253" y="5134"/>
                  <a:pt x="9154" y="5161"/>
                </a:cubicBezTo>
                <a:cubicBezTo>
                  <a:pt x="9085" y="5180"/>
                  <a:pt x="8985" y="5160"/>
                  <a:pt x="8907" y="5109"/>
                </a:cubicBezTo>
                <a:cubicBezTo>
                  <a:pt x="8862" y="5080"/>
                  <a:pt x="8817" y="5060"/>
                  <a:pt x="8767" y="5052"/>
                </a:cubicBezTo>
                <a:close/>
                <a:moveTo>
                  <a:pt x="18780" y="5185"/>
                </a:moveTo>
                <a:cubicBezTo>
                  <a:pt x="18756" y="5185"/>
                  <a:pt x="18735" y="5210"/>
                  <a:pt x="18735" y="5240"/>
                </a:cubicBezTo>
                <a:cubicBezTo>
                  <a:pt x="18735" y="5269"/>
                  <a:pt x="18756" y="5293"/>
                  <a:pt x="18780" y="5293"/>
                </a:cubicBezTo>
                <a:cubicBezTo>
                  <a:pt x="18803" y="5293"/>
                  <a:pt x="18822" y="5269"/>
                  <a:pt x="18822" y="5240"/>
                </a:cubicBezTo>
                <a:cubicBezTo>
                  <a:pt x="18822" y="5210"/>
                  <a:pt x="18803" y="5185"/>
                  <a:pt x="18780" y="5185"/>
                </a:cubicBezTo>
                <a:close/>
                <a:moveTo>
                  <a:pt x="6405" y="5211"/>
                </a:moveTo>
                <a:cubicBezTo>
                  <a:pt x="6398" y="5215"/>
                  <a:pt x="6398" y="5225"/>
                  <a:pt x="6405" y="5240"/>
                </a:cubicBezTo>
                <a:cubicBezTo>
                  <a:pt x="6419" y="5269"/>
                  <a:pt x="6449" y="5293"/>
                  <a:pt x="6471" y="5293"/>
                </a:cubicBezTo>
                <a:cubicBezTo>
                  <a:pt x="6533" y="5293"/>
                  <a:pt x="6518" y="5254"/>
                  <a:pt x="6443" y="5218"/>
                </a:cubicBezTo>
                <a:cubicBezTo>
                  <a:pt x="6424" y="5209"/>
                  <a:pt x="6412" y="5208"/>
                  <a:pt x="6405" y="5211"/>
                </a:cubicBezTo>
                <a:close/>
                <a:moveTo>
                  <a:pt x="9960" y="5304"/>
                </a:moveTo>
                <a:cubicBezTo>
                  <a:pt x="9932" y="5314"/>
                  <a:pt x="9929" y="5355"/>
                  <a:pt x="9929" y="5434"/>
                </a:cubicBezTo>
                <a:cubicBezTo>
                  <a:pt x="9929" y="5563"/>
                  <a:pt x="9942" y="5572"/>
                  <a:pt x="10065" y="5542"/>
                </a:cubicBezTo>
                <a:cubicBezTo>
                  <a:pt x="10138" y="5523"/>
                  <a:pt x="10224" y="5508"/>
                  <a:pt x="10257" y="5508"/>
                </a:cubicBezTo>
                <a:cubicBezTo>
                  <a:pt x="10377" y="5508"/>
                  <a:pt x="10310" y="5403"/>
                  <a:pt x="10156" y="5349"/>
                </a:cubicBezTo>
                <a:cubicBezTo>
                  <a:pt x="10046" y="5310"/>
                  <a:pt x="9989" y="5293"/>
                  <a:pt x="9960" y="5304"/>
                </a:cubicBezTo>
                <a:close/>
                <a:moveTo>
                  <a:pt x="11439" y="5349"/>
                </a:moveTo>
                <a:cubicBezTo>
                  <a:pt x="11419" y="5349"/>
                  <a:pt x="11384" y="5367"/>
                  <a:pt x="11342" y="5401"/>
                </a:cubicBezTo>
                <a:cubicBezTo>
                  <a:pt x="11287" y="5446"/>
                  <a:pt x="11286" y="5452"/>
                  <a:pt x="11349" y="5453"/>
                </a:cubicBezTo>
                <a:cubicBezTo>
                  <a:pt x="11389" y="5453"/>
                  <a:pt x="11432" y="5430"/>
                  <a:pt x="11446" y="5401"/>
                </a:cubicBezTo>
                <a:cubicBezTo>
                  <a:pt x="11463" y="5367"/>
                  <a:pt x="11460" y="5349"/>
                  <a:pt x="11439" y="5349"/>
                </a:cubicBezTo>
                <a:close/>
                <a:moveTo>
                  <a:pt x="10798" y="5416"/>
                </a:moveTo>
                <a:cubicBezTo>
                  <a:pt x="10756" y="5429"/>
                  <a:pt x="10779" y="5443"/>
                  <a:pt x="10850" y="5444"/>
                </a:cubicBezTo>
                <a:cubicBezTo>
                  <a:pt x="10920" y="5445"/>
                  <a:pt x="10952" y="5432"/>
                  <a:pt x="10923" y="5418"/>
                </a:cubicBezTo>
                <a:cubicBezTo>
                  <a:pt x="10894" y="5403"/>
                  <a:pt x="10839" y="5402"/>
                  <a:pt x="10798" y="5416"/>
                </a:cubicBezTo>
                <a:close/>
                <a:moveTo>
                  <a:pt x="8331" y="5463"/>
                </a:moveTo>
                <a:cubicBezTo>
                  <a:pt x="8318" y="5452"/>
                  <a:pt x="8295" y="5462"/>
                  <a:pt x="8251" y="5483"/>
                </a:cubicBezTo>
                <a:cubicBezTo>
                  <a:pt x="8154" y="5529"/>
                  <a:pt x="8402" y="5809"/>
                  <a:pt x="8575" y="5850"/>
                </a:cubicBezTo>
                <a:cubicBezTo>
                  <a:pt x="8654" y="5869"/>
                  <a:pt x="8790" y="5931"/>
                  <a:pt x="8879" y="5988"/>
                </a:cubicBezTo>
                <a:cubicBezTo>
                  <a:pt x="9025" y="6081"/>
                  <a:pt x="9053" y="6083"/>
                  <a:pt x="9189" y="6011"/>
                </a:cubicBezTo>
                <a:cubicBezTo>
                  <a:pt x="9307" y="5949"/>
                  <a:pt x="9388" y="5945"/>
                  <a:pt x="9573" y="5988"/>
                </a:cubicBezTo>
                <a:cubicBezTo>
                  <a:pt x="9702" y="6017"/>
                  <a:pt x="9840" y="6066"/>
                  <a:pt x="9880" y="6095"/>
                </a:cubicBezTo>
                <a:cubicBezTo>
                  <a:pt x="9967" y="6159"/>
                  <a:pt x="10006" y="6161"/>
                  <a:pt x="10177" y="6118"/>
                </a:cubicBezTo>
                <a:lnTo>
                  <a:pt x="10306" y="6087"/>
                </a:lnTo>
                <a:lnTo>
                  <a:pt x="10159" y="5926"/>
                </a:lnTo>
                <a:lnTo>
                  <a:pt x="10016" y="5761"/>
                </a:lnTo>
                <a:lnTo>
                  <a:pt x="9343" y="5766"/>
                </a:lnTo>
                <a:cubicBezTo>
                  <a:pt x="8543" y="5772"/>
                  <a:pt x="8375" y="5740"/>
                  <a:pt x="8355" y="5573"/>
                </a:cubicBezTo>
                <a:cubicBezTo>
                  <a:pt x="8348" y="5508"/>
                  <a:pt x="8344" y="5474"/>
                  <a:pt x="8331" y="5463"/>
                </a:cubicBezTo>
                <a:close/>
                <a:moveTo>
                  <a:pt x="13243" y="5464"/>
                </a:moveTo>
                <a:cubicBezTo>
                  <a:pt x="13125" y="5463"/>
                  <a:pt x="12964" y="5511"/>
                  <a:pt x="12964" y="5563"/>
                </a:cubicBezTo>
                <a:cubicBezTo>
                  <a:pt x="12964" y="5621"/>
                  <a:pt x="13094" y="5621"/>
                  <a:pt x="13285" y="5563"/>
                </a:cubicBezTo>
                <a:cubicBezTo>
                  <a:pt x="13391" y="5531"/>
                  <a:pt x="13399" y="5517"/>
                  <a:pt x="13337" y="5483"/>
                </a:cubicBezTo>
                <a:cubicBezTo>
                  <a:pt x="13314" y="5470"/>
                  <a:pt x="13283" y="5465"/>
                  <a:pt x="13243" y="5464"/>
                </a:cubicBezTo>
                <a:close/>
                <a:moveTo>
                  <a:pt x="8701" y="5523"/>
                </a:moveTo>
                <a:cubicBezTo>
                  <a:pt x="8659" y="5537"/>
                  <a:pt x="8686" y="5551"/>
                  <a:pt x="8757" y="5552"/>
                </a:cubicBezTo>
                <a:cubicBezTo>
                  <a:pt x="8827" y="5553"/>
                  <a:pt x="8859" y="5540"/>
                  <a:pt x="8830" y="5525"/>
                </a:cubicBezTo>
                <a:cubicBezTo>
                  <a:pt x="8801" y="5510"/>
                  <a:pt x="8742" y="5510"/>
                  <a:pt x="8701" y="5523"/>
                </a:cubicBezTo>
                <a:close/>
                <a:moveTo>
                  <a:pt x="5114" y="5582"/>
                </a:moveTo>
                <a:cubicBezTo>
                  <a:pt x="5106" y="5587"/>
                  <a:pt x="5118" y="5609"/>
                  <a:pt x="5146" y="5654"/>
                </a:cubicBezTo>
                <a:cubicBezTo>
                  <a:pt x="5179" y="5707"/>
                  <a:pt x="5236" y="5779"/>
                  <a:pt x="5271" y="5815"/>
                </a:cubicBezTo>
                <a:cubicBezTo>
                  <a:pt x="5347" y="5892"/>
                  <a:pt x="5442" y="5904"/>
                  <a:pt x="5442" y="5837"/>
                </a:cubicBezTo>
                <a:cubicBezTo>
                  <a:pt x="5442" y="5770"/>
                  <a:pt x="5351" y="5685"/>
                  <a:pt x="5208" y="5617"/>
                </a:cubicBezTo>
                <a:cubicBezTo>
                  <a:pt x="5151" y="5590"/>
                  <a:pt x="5123" y="5577"/>
                  <a:pt x="5114" y="5582"/>
                </a:cubicBezTo>
                <a:close/>
                <a:moveTo>
                  <a:pt x="10955" y="5630"/>
                </a:moveTo>
                <a:cubicBezTo>
                  <a:pt x="10420" y="5630"/>
                  <a:pt x="10326" y="5733"/>
                  <a:pt x="10808" y="5788"/>
                </a:cubicBezTo>
                <a:cubicBezTo>
                  <a:pt x="10993" y="5809"/>
                  <a:pt x="10982" y="5988"/>
                  <a:pt x="10787" y="6115"/>
                </a:cubicBezTo>
                <a:lnTo>
                  <a:pt x="10637" y="6212"/>
                </a:lnTo>
                <a:lnTo>
                  <a:pt x="10829" y="6179"/>
                </a:lnTo>
                <a:cubicBezTo>
                  <a:pt x="11151" y="6121"/>
                  <a:pt x="11175" y="6105"/>
                  <a:pt x="11146" y="5962"/>
                </a:cubicBezTo>
                <a:cubicBezTo>
                  <a:pt x="11126" y="5859"/>
                  <a:pt x="11144" y="5814"/>
                  <a:pt x="11251" y="5733"/>
                </a:cubicBezTo>
                <a:lnTo>
                  <a:pt x="11387" y="5630"/>
                </a:lnTo>
                <a:lnTo>
                  <a:pt x="10955" y="5630"/>
                </a:lnTo>
                <a:close/>
                <a:moveTo>
                  <a:pt x="7902" y="5642"/>
                </a:moveTo>
                <a:cubicBezTo>
                  <a:pt x="7884" y="5639"/>
                  <a:pt x="7873" y="5660"/>
                  <a:pt x="7860" y="5704"/>
                </a:cubicBezTo>
                <a:cubicBezTo>
                  <a:pt x="7841" y="5766"/>
                  <a:pt x="7857" y="5825"/>
                  <a:pt x="7905" y="5869"/>
                </a:cubicBezTo>
                <a:cubicBezTo>
                  <a:pt x="8063" y="6013"/>
                  <a:pt x="8132" y="5895"/>
                  <a:pt x="7989" y="5726"/>
                </a:cubicBezTo>
                <a:cubicBezTo>
                  <a:pt x="7943" y="5671"/>
                  <a:pt x="7919" y="5645"/>
                  <a:pt x="7902" y="5642"/>
                </a:cubicBezTo>
                <a:close/>
                <a:moveTo>
                  <a:pt x="17070" y="5679"/>
                </a:moveTo>
                <a:cubicBezTo>
                  <a:pt x="17040" y="5667"/>
                  <a:pt x="16968" y="5719"/>
                  <a:pt x="16906" y="5796"/>
                </a:cubicBezTo>
                <a:cubicBezTo>
                  <a:pt x="16826" y="5898"/>
                  <a:pt x="16814" y="5937"/>
                  <a:pt x="16861" y="5937"/>
                </a:cubicBezTo>
                <a:cubicBezTo>
                  <a:pt x="16955" y="5937"/>
                  <a:pt x="17140" y="5708"/>
                  <a:pt x="17070" y="5679"/>
                </a:cubicBezTo>
                <a:close/>
                <a:moveTo>
                  <a:pt x="18633" y="5694"/>
                </a:moveTo>
                <a:cubicBezTo>
                  <a:pt x="18621" y="5692"/>
                  <a:pt x="18604" y="5704"/>
                  <a:pt x="18581" y="5728"/>
                </a:cubicBezTo>
                <a:cubicBezTo>
                  <a:pt x="18549" y="5762"/>
                  <a:pt x="18525" y="5811"/>
                  <a:pt x="18525" y="5837"/>
                </a:cubicBezTo>
                <a:cubicBezTo>
                  <a:pt x="18525" y="5890"/>
                  <a:pt x="18622" y="5901"/>
                  <a:pt x="18661" y="5852"/>
                </a:cubicBezTo>
                <a:cubicBezTo>
                  <a:pt x="18675" y="5834"/>
                  <a:pt x="18678" y="5785"/>
                  <a:pt x="18665" y="5743"/>
                </a:cubicBezTo>
                <a:cubicBezTo>
                  <a:pt x="18656" y="5713"/>
                  <a:pt x="18646" y="5697"/>
                  <a:pt x="18633" y="5694"/>
                </a:cubicBezTo>
                <a:close/>
                <a:moveTo>
                  <a:pt x="3286" y="5808"/>
                </a:moveTo>
                <a:cubicBezTo>
                  <a:pt x="3275" y="5800"/>
                  <a:pt x="3260" y="5800"/>
                  <a:pt x="3241" y="5810"/>
                </a:cubicBezTo>
                <a:cubicBezTo>
                  <a:pt x="3205" y="5827"/>
                  <a:pt x="3174" y="5864"/>
                  <a:pt x="3174" y="5890"/>
                </a:cubicBezTo>
                <a:cubicBezTo>
                  <a:pt x="3174" y="5917"/>
                  <a:pt x="3205" y="5937"/>
                  <a:pt x="3241" y="5937"/>
                </a:cubicBezTo>
                <a:cubicBezTo>
                  <a:pt x="3276" y="5937"/>
                  <a:pt x="3304" y="5900"/>
                  <a:pt x="3304" y="5857"/>
                </a:cubicBezTo>
                <a:cubicBezTo>
                  <a:pt x="3304" y="5833"/>
                  <a:pt x="3297" y="5817"/>
                  <a:pt x="3286" y="5808"/>
                </a:cubicBezTo>
                <a:close/>
                <a:moveTo>
                  <a:pt x="14398" y="5828"/>
                </a:moveTo>
                <a:cubicBezTo>
                  <a:pt x="14335" y="5828"/>
                  <a:pt x="14213" y="5940"/>
                  <a:pt x="14189" y="6019"/>
                </a:cubicBezTo>
                <a:cubicBezTo>
                  <a:pt x="14168" y="6087"/>
                  <a:pt x="14187" y="6102"/>
                  <a:pt x="14279" y="6088"/>
                </a:cubicBezTo>
                <a:cubicBezTo>
                  <a:pt x="14363" y="6076"/>
                  <a:pt x="14402" y="6037"/>
                  <a:pt x="14412" y="5951"/>
                </a:cubicBezTo>
                <a:cubicBezTo>
                  <a:pt x="14419" y="5884"/>
                  <a:pt x="14413" y="5828"/>
                  <a:pt x="14398" y="5828"/>
                </a:cubicBezTo>
                <a:close/>
                <a:moveTo>
                  <a:pt x="15657" y="5884"/>
                </a:moveTo>
                <a:cubicBezTo>
                  <a:pt x="15558" y="5884"/>
                  <a:pt x="15445" y="6001"/>
                  <a:pt x="15445" y="6105"/>
                </a:cubicBezTo>
                <a:cubicBezTo>
                  <a:pt x="15445" y="6166"/>
                  <a:pt x="15390" y="6279"/>
                  <a:pt x="15319" y="6356"/>
                </a:cubicBezTo>
                <a:cubicBezTo>
                  <a:pt x="15249" y="6434"/>
                  <a:pt x="15190" y="6515"/>
                  <a:pt x="15190" y="6538"/>
                </a:cubicBezTo>
                <a:cubicBezTo>
                  <a:pt x="15190" y="6587"/>
                  <a:pt x="15300" y="6591"/>
                  <a:pt x="15434" y="6546"/>
                </a:cubicBezTo>
                <a:cubicBezTo>
                  <a:pt x="15504" y="6522"/>
                  <a:pt x="15528" y="6473"/>
                  <a:pt x="15528" y="6367"/>
                </a:cubicBezTo>
                <a:cubicBezTo>
                  <a:pt x="15528" y="6286"/>
                  <a:pt x="15569" y="6178"/>
                  <a:pt x="15616" y="6125"/>
                </a:cubicBezTo>
                <a:cubicBezTo>
                  <a:pt x="15707" y="6021"/>
                  <a:pt x="15732" y="5884"/>
                  <a:pt x="15657" y="5884"/>
                </a:cubicBezTo>
                <a:close/>
                <a:moveTo>
                  <a:pt x="5683" y="5887"/>
                </a:moveTo>
                <a:cubicBezTo>
                  <a:pt x="5659" y="5885"/>
                  <a:pt x="5636" y="5889"/>
                  <a:pt x="5627" y="5900"/>
                </a:cubicBezTo>
                <a:cubicBezTo>
                  <a:pt x="5614" y="5917"/>
                  <a:pt x="5615" y="5956"/>
                  <a:pt x="5631" y="5988"/>
                </a:cubicBezTo>
                <a:cubicBezTo>
                  <a:pt x="5666" y="6059"/>
                  <a:pt x="5868" y="6064"/>
                  <a:pt x="5868" y="5993"/>
                </a:cubicBezTo>
                <a:cubicBezTo>
                  <a:pt x="5868" y="5948"/>
                  <a:pt x="5756" y="5892"/>
                  <a:pt x="5683" y="5887"/>
                </a:cubicBezTo>
                <a:close/>
                <a:moveTo>
                  <a:pt x="18857" y="6058"/>
                </a:moveTo>
                <a:cubicBezTo>
                  <a:pt x="18736" y="6052"/>
                  <a:pt x="18663" y="6085"/>
                  <a:pt x="18581" y="6180"/>
                </a:cubicBezTo>
                <a:cubicBezTo>
                  <a:pt x="18478" y="6300"/>
                  <a:pt x="18473" y="6323"/>
                  <a:pt x="18522" y="6470"/>
                </a:cubicBezTo>
                <a:lnTo>
                  <a:pt x="18574" y="6633"/>
                </a:lnTo>
                <a:lnTo>
                  <a:pt x="18703" y="6539"/>
                </a:lnTo>
                <a:cubicBezTo>
                  <a:pt x="18827" y="6448"/>
                  <a:pt x="18833" y="6450"/>
                  <a:pt x="18902" y="6566"/>
                </a:cubicBezTo>
                <a:cubicBezTo>
                  <a:pt x="18977" y="6691"/>
                  <a:pt x="19080" y="6728"/>
                  <a:pt x="19080" y="6630"/>
                </a:cubicBezTo>
                <a:cubicBezTo>
                  <a:pt x="19080" y="6598"/>
                  <a:pt x="19035" y="6525"/>
                  <a:pt x="18982" y="6470"/>
                </a:cubicBezTo>
                <a:cubicBezTo>
                  <a:pt x="18891" y="6376"/>
                  <a:pt x="18890" y="6364"/>
                  <a:pt x="18954" y="6219"/>
                </a:cubicBezTo>
                <a:lnTo>
                  <a:pt x="19021" y="6066"/>
                </a:lnTo>
                <a:lnTo>
                  <a:pt x="18857" y="6058"/>
                </a:lnTo>
                <a:close/>
                <a:moveTo>
                  <a:pt x="18023" y="6060"/>
                </a:moveTo>
                <a:cubicBezTo>
                  <a:pt x="17993" y="6061"/>
                  <a:pt x="17979" y="6075"/>
                  <a:pt x="17964" y="6105"/>
                </a:cubicBezTo>
                <a:cubicBezTo>
                  <a:pt x="17938" y="6157"/>
                  <a:pt x="17956" y="6189"/>
                  <a:pt x="18023" y="6214"/>
                </a:cubicBezTo>
                <a:cubicBezTo>
                  <a:pt x="18169" y="6268"/>
                  <a:pt x="18418" y="6266"/>
                  <a:pt x="18372" y="6212"/>
                </a:cubicBezTo>
                <a:cubicBezTo>
                  <a:pt x="18349" y="6186"/>
                  <a:pt x="18257" y="6133"/>
                  <a:pt x="18166" y="6097"/>
                </a:cubicBezTo>
                <a:cubicBezTo>
                  <a:pt x="18098" y="6069"/>
                  <a:pt x="18053" y="6059"/>
                  <a:pt x="18023" y="6060"/>
                </a:cubicBezTo>
                <a:close/>
                <a:moveTo>
                  <a:pt x="8659" y="6100"/>
                </a:moveTo>
                <a:cubicBezTo>
                  <a:pt x="8651" y="6104"/>
                  <a:pt x="8648" y="6114"/>
                  <a:pt x="8648" y="6127"/>
                </a:cubicBezTo>
                <a:cubicBezTo>
                  <a:pt x="8648" y="6142"/>
                  <a:pt x="8690" y="6176"/>
                  <a:pt x="8743" y="6202"/>
                </a:cubicBezTo>
                <a:cubicBezTo>
                  <a:pt x="8880" y="6271"/>
                  <a:pt x="8893" y="6267"/>
                  <a:pt x="8798" y="6177"/>
                </a:cubicBezTo>
                <a:cubicBezTo>
                  <a:pt x="8735" y="6117"/>
                  <a:pt x="8682" y="6088"/>
                  <a:pt x="8659" y="6100"/>
                </a:cubicBezTo>
                <a:close/>
                <a:moveTo>
                  <a:pt x="3631" y="6122"/>
                </a:moveTo>
                <a:cubicBezTo>
                  <a:pt x="3610" y="6122"/>
                  <a:pt x="3592" y="6130"/>
                  <a:pt x="3583" y="6149"/>
                </a:cubicBezTo>
                <a:cubicBezTo>
                  <a:pt x="3557" y="6201"/>
                  <a:pt x="3681" y="6420"/>
                  <a:pt x="3736" y="6420"/>
                </a:cubicBezTo>
                <a:cubicBezTo>
                  <a:pt x="3821" y="6420"/>
                  <a:pt x="4061" y="6691"/>
                  <a:pt x="4141" y="6876"/>
                </a:cubicBezTo>
                <a:cubicBezTo>
                  <a:pt x="4185" y="6980"/>
                  <a:pt x="4232" y="7064"/>
                  <a:pt x="4246" y="7064"/>
                </a:cubicBezTo>
                <a:cubicBezTo>
                  <a:pt x="4259" y="7064"/>
                  <a:pt x="4337" y="7135"/>
                  <a:pt x="4416" y="7223"/>
                </a:cubicBezTo>
                <a:cubicBezTo>
                  <a:pt x="4572" y="7397"/>
                  <a:pt x="4703" y="7433"/>
                  <a:pt x="4741" y="7307"/>
                </a:cubicBezTo>
                <a:cubicBezTo>
                  <a:pt x="4772" y="7206"/>
                  <a:pt x="4614" y="6954"/>
                  <a:pt x="4465" y="6866"/>
                </a:cubicBezTo>
                <a:cubicBezTo>
                  <a:pt x="4174" y="6694"/>
                  <a:pt x="3875" y="6424"/>
                  <a:pt x="3827" y="6291"/>
                </a:cubicBezTo>
                <a:cubicBezTo>
                  <a:pt x="3793" y="6198"/>
                  <a:pt x="3695" y="6122"/>
                  <a:pt x="3631" y="6122"/>
                </a:cubicBezTo>
                <a:close/>
                <a:moveTo>
                  <a:pt x="6970" y="6155"/>
                </a:moveTo>
                <a:cubicBezTo>
                  <a:pt x="6950" y="6155"/>
                  <a:pt x="6943" y="6170"/>
                  <a:pt x="6960" y="6204"/>
                </a:cubicBezTo>
                <a:cubicBezTo>
                  <a:pt x="6974" y="6233"/>
                  <a:pt x="7018" y="6260"/>
                  <a:pt x="7058" y="6259"/>
                </a:cubicBezTo>
                <a:cubicBezTo>
                  <a:pt x="7120" y="6258"/>
                  <a:pt x="7123" y="6249"/>
                  <a:pt x="7068" y="6204"/>
                </a:cubicBezTo>
                <a:cubicBezTo>
                  <a:pt x="7026" y="6170"/>
                  <a:pt x="6991" y="6155"/>
                  <a:pt x="6970" y="6155"/>
                </a:cubicBezTo>
                <a:close/>
                <a:moveTo>
                  <a:pt x="9402" y="6160"/>
                </a:moveTo>
                <a:cubicBezTo>
                  <a:pt x="9308" y="6166"/>
                  <a:pt x="9309" y="6222"/>
                  <a:pt x="9399" y="6335"/>
                </a:cubicBezTo>
                <a:cubicBezTo>
                  <a:pt x="9486" y="6445"/>
                  <a:pt x="9803" y="6450"/>
                  <a:pt x="9803" y="6341"/>
                </a:cubicBezTo>
                <a:cubicBezTo>
                  <a:pt x="9803" y="6237"/>
                  <a:pt x="9757" y="6210"/>
                  <a:pt x="9528" y="6170"/>
                </a:cubicBezTo>
                <a:cubicBezTo>
                  <a:pt x="9475" y="6161"/>
                  <a:pt x="9433" y="6158"/>
                  <a:pt x="9402" y="6160"/>
                </a:cubicBezTo>
                <a:close/>
                <a:moveTo>
                  <a:pt x="3199" y="6204"/>
                </a:moveTo>
                <a:cubicBezTo>
                  <a:pt x="3168" y="6204"/>
                  <a:pt x="3120" y="6242"/>
                  <a:pt x="3091" y="6286"/>
                </a:cubicBezTo>
                <a:cubicBezTo>
                  <a:pt x="3061" y="6330"/>
                  <a:pt x="3001" y="6367"/>
                  <a:pt x="2958" y="6367"/>
                </a:cubicBezTo>
                <a:cubicBezTo>
                  <a:pt x="2854" y="6367"/>
                  <a:pt x="2810" y="6464"/>
                  <a:pt x="2895" y="6506"/>
                </a:cubicBezTo>
                <a:cubicBezTo>
                  <a:pt x="2934" y="6524"/>
                  <a:pt x="3003" y="6496"/>
                  <a:pt x="3052" y="6440"/>
                </a:cubicBezTo>
                <a:cubicBezTo>
                  <a:pt x="3138" y="6344"/>
                  <a:pt x="3140" y="6344"/>
                  <a:pt x="3220" y="6474"/>
                </a:cubicBezTo>
                <a:cubicBezTo>
                  <a:pt x="3320" y="6636"/>
                  <a:pt x="3309" y="6767"/>
                  <a:pt x="3195" y="6774"/>
                </a:cubicBezTo>
                <a:cubicBezTo>
                  <a:pt x="3057" y="6783"/>
                  <a:pt x="3042" y="6791"/>
                  <a:pt x="3070" y="6848"/>
                </a:cubicBezTo>
                <a:cubicBezTo>
                  <a:pt x="3110" y="6929"/>
                  <a:pt x="3248" y="6912"/>
                  <a:pt x="3276" y="6823"/>
                </a:cubicBezTo>
                <a:cubicBezTo>
                  <a:pt x="3293" y="6766"/>
                  <a:pt x="3343" y="6753"/>
                  <a:pt x="3443" y="6772"/>
                </a:cubicBezTo>
                <a:cubicBezTo>
                  <a:pt x="3563" y="6796"/>
                  <a:pt x="3567" y="6789"/>
                  <a:pt x="3485" y="6744"/>
                </a:cubicBezTo>
                <a:cubicBezTo>
                  <a:pt x="3425" y="6711"/>
                  <a:pt x="3391" y="6645"/>
                  <a:pt x="3391" y="6568"/>
                </a:cubicBezTo>
                <a:cubicBezTo>
                  <a:pt x="3391" y="6418"/>
                  <a:pt x="3277" y="6204"/>
                  <a:pt x="3199" y="6204"/>
                </a:cubicBezTo>
                <a:close/>
                <a:moveTo>
                  <a:pt x="8415" y="6231"/>
                </a:moveTo>
                <a:cubicBezTo>
                  <a:pt x="8407" y="6234"/>
                  <a:pt x="8404" y="6244"/>
                  <a:pt x="8411" y="6259"/>
                </a:cubicBezTo>
                <a:cubicBezTo>
                  <a:pt x="8426" y="6288"/>
                  <a:pt x="8459" y="6313"/>
                  <a:pt x="8481" y="6313"/>
                </a:cubicBezTo>
                <a:cubicBezTo>
                  <a:pt x="8542" y="6313"/>
                  <a:pt x="8527" y="6273"/>
                  <a:pt x="8453" y="6237"/>
                </a:cubicBezTo>
                <a:cubicBezTo>
                  <a:pt x="8434" y="6228"/>
                  <a:pt x="8422" y="6227"/>
                  <a:pt x="8415" y="6231"/>
                </a:cubicBezTo>
                <a:close/>
                <a:moveTo>
                  <a:pt x="13111" y="6309"/>
                </a:moveTo>
                <a:cubicBezTo>
                  <a:pt x="13033" y="6309"/>
                  <a:pt x="12949" y="6355"/>
                  <a:pt x="12880" y="6447"/>
                </a:cubicBezTo>
                <a:lnTo>
                  <a:pt x="12779" y="6581"/>
                </a:lnTo>
                <a:lnTo>
                  <a:pt x="13062" y="6581"/>
                </a:lnTo>
                <a:lnTo>
                  <a:pt x="13344" y="6581"/>
                </a:lnTo>
                <a:lnTo>
                  <a:pt x="13292" y="6447"/>
                </a:lnTo>
                <a:cubicBezTo>
                  <a:pt x="13258" y="6355"/>
                  <a:pt x="13188" y="6310"/>
                  <a:pt x="13111" y="6309"/>
                </a:cubicBezTo>
                <a:close/>
                <a:moveTo>
                  <a:pt x="17674" y="6472"/>
                </a:moveTo>
                <a:cubicBezTo>
                  <a:pt x="17624" y="6472"/>
                  <a:pt x="17454" y="6683"/>
                  <a:pt x="17454" y="6744"/>
                </a:cubicBezTo>
                <a:cubicBezTo>
                  <a:pt x="17454" y="6824"/>
                  <a:pt x="17546" y="6803"/>
                  <a:pt x="17632" y="6705"/>
                </a:cubicBezTo>
                <a:cubicBezTo>
                  <a:pt x="17712" y="6615"/>
                  <a:pt x="17737" y="6472"/>
                  <a:pt x="17674" y="6472"/>
                </a:cubicBezTo>
                <a:close/>
                <a:moveTo>
                  <a:pt x="18375" y="6472"/>
                </a:moveTo>
                <a:cubicBezTo>
                  <a:pt x="18365" y="6472"/>
                  <a:pt x="18344" y="6498"/>
                  <a:pt x="18330" y="6527"/>
                </a:cubicBezTo>
                <a:cubicBezTo>
                  <a:pt x="18315" y="6557"/>
                  <a:pt x="18326" y="6581"/>
                  <a:pt x="18351" y="6581"/>
                </a:cubicBezTo>
                <a:cubicBezTo>
                  <a:pt x="18376" y="6581"/>
                  <a:pt x="18396" y="6557"/>
                  <a:pt x="18396" y="6527"/>
                </a:cubicBezTo>
                <a:cubicBezTo>
                  <a:pt x="18396" y="6498"/>
                  <a:pt x="18386" y="6472"/>
                  <a:pt x="18375" y="6472"/>
                </a:cubicBezTo>
                <a:close/>
                <a:moveTo>
                  <a:pt x="5990" y="6527"/>
                </a:moveTo>
                <a:cubicBezTo>
                  <a:pt x="5875" y="6527"/>
                  <a:pt x="5914" y="6651"/>
                  <a:pt x="6042" y="6692"/>
                </a:cubicBezTo>
                <a:cubicBezTo>
                  <a:pt x="6099" y="6710"/>
                  <a:pt x="6155" y="6716"/>
                  <a:pt x="6164" y="6707"/>
                </a:cubicBezTo>
                <a:cubicBezTo>
                  <a:pt x="6203" y="6668"/>
                  <a:pt x="6067" y="6527"/>
                  <a:pt x="5990" y="6527"/>
                </a:cubicBezTo>
                <a:close/>
                <a:moveTo>
                  <a:pt x="13627" y="6571"/>
                </a:moveTo>
                <a:cubicBezTo>
                  <a:pt x="13595" y="6564"/>
                  <a:pt x="13556" y="6564"/>
                  <a:pt x="13512" y="6573"/>
                </a:cubicBezTo>
                <a:lnTo>
                  <a:pt x="13372" y="6603"/>
                </a:lnTo>
                <a:lnTo>
                  <a:pt x="13501" y="6638"/>
                </a:lnTo>
                <a:cubicBezTo>
                  <a:pt x="13718" y="6700"/>
                  <a:pt x="13750" y="6696"/>
                  <a:pt x="13697" y="6616"/>
                </a:cubicBezTo>
                <a:cubicBezTo>
                  <a:pt x="13682" y="6594"/>
                  <a:pt x="13659" y="6578"/>
                  <a:pt x="13627" y="6571"/>
                </a:cubicBezTo>
                <a:close/>
                <a:moveTo>
                  <a:pt x="14224" y="6688"/>
                </a:moveTo>
                <a:cubicBezTo>
                  <a:pt x="14169" y="6688"/>
                  <a:pt x="14119" y="6704"/>
                  <a:pt x="14119" y="6734"/>
                </a:cubicBezTo>
                <a:cubicBezTo>
                  <a:pt x="14119" y="6758"/>
                  <a:pt x="14131" y="6790"/>
                  <a:pt x="14143" y="6806"/>
                </a:cubicBezTo>
                <a:cubicBezTo>
                  <a:pt x="14181" y="6853"/>
                  <a:pt x="14378" y="6786"/>
                  <a:pt x="14353" y="6735"/>
                </a:cubicBezTo>
                <a:cubicBezTo>
                  <a:pt x="14338" y="6705"/>
                  <a:pt x="14278" y="6689"/>
                  <a:pt x="14224" y="6688"/>
                </a:cubicBezTo>
                <a:close/>
                <a:moveTo>
                  <a:pt x="18529" y="6698"/>
                </a:moveTo>
                <a:cubicBezTo>
                  <a:pt x="18518" y="6698"/>
                  <a:pt x="18514" y="6724"/>
                  <a:pt x="18501" y="6774"/>
                </a:cubicBezTo>
                <a:cubicBezTo>
                  <a:pt x="18425" y="7073"/>
                  <a:pt x="18393" y="7124"/>
                  <a:pt x="18299" y="7108"/>
                </a:cubicBezTo>
                <a:cubicBezTo>
                  <a:pt x="18225" y="7094"/>
                  <a:pt x="18201" y="7048"/>
                  <a:pt x="18190" y="6915"/>
                </a:cubicBezTo>
                <a:cubicBezTo>
                  <a:pt x="18180" y="6774"/>
                  <a:pt x="18157" y="6740"/>
                  <a:pt x="18079" y="6740"/>
                </a:cubicBezTo>
                <a:cubicBezTo>
                  <a:pt x="17967" y="6740"/>
                  <a:pt x="17775" y="6974"/>
                  <a:pt x="17817" y="7059"/>
                </a:cubicBezTo>
                <a:cubicBezTo>
                  <a:pt x="17833" y="7091"/>
                  <a:pt x="17930" y="7116"/>
                  <a:pt x="18033" y="7116"/>
                </a:cubicBezTo>
                <a:cubicBezTo>
                  <a:pt x="18256" y="7116"/>
                  <a:pt x="18319" y="7208"/>
                  <a:pt x="18183" y="7327"/>
                </a:cubicBezTo>
                <a:cubicBezTo>
                  <a:pt x="18131" y="7374"/>
                  <a:pt x="18038" y="7477"/>
                  <a:pt x="17978" y="7559"/>
                </a:cubicBezTo>
                <a:cubicBezTo>
                  <a:pt x="17917" y="7640"/>
                  <a:pt x="17841" y="7708"/>
                  <a:pt x="17810" y="7708"/>
                </a:cubicBezTo>
                <a:cubicBezTo>
                  <a:pt x="17738" y="7708"/>
                  <a:pt x="17735" y="7903"/>
                  <a:pt x="17807" y="7939"/>
                </a:cubicBezTo>
                <a:cubicBezTo>
                  <a:pt x="17836" y="7954"/>
                  <a:pt x="17866" y="7969"/>
                  <a:pt x="17873" y="7971"/>
                </a:cubicBezTo>
                <a:cubicBezTo>
                  <a:pt x="17880" y="7973"/>
                  <a:pt x="17943" y="7939"/>
                  <a:pt x="18012" y="7894"/>
                </a:cubicBezTo>
                <a:cubicBezTo>
                  <a:pt x="18106" y="7833"/>
                  <a:pt x="18138" y="7773"/>
                  <a:pt x="18138" y="7664"/>
                </a:cubicBezTo>
                <a:cubicBezTo>
                  <a:pt x="18138" y="7476"/>
                  <a:pt x="18250" y="7279"/>
                  <a:pt x="18354" y="7279"/>
                </a:cubicBezTo>
                <a:cubicBezTo>
                  <a:pt x="18399" y="7279"/>
                  <a:pt x="18483" y="7249"/>
                  <a:pt x="18543" y="7215"/>
                </a:cubicBezTo>
                <a:cubicBezTo>
                  <a:pt x="18667" y="7144"/>
                  <a:pt x="18689" y="6941"/>
                  <a:pt x="18588" y="6774"/>
                </a:cubicBezTo>
                <a:cubicBezTo>
                  <a:pt x="18558" y="6724"/>
                  <a:pt x="18540" y="6698"/>
                  <a:pt x="18529" y="6698"/>
                </a:cubicBezTo>
                <a:close/>
                <a:moveTo>
                  <a:pt x="14869" y="6876"/>
                </a:moveTo>
                <a:cubicBezTo>
                  <a:pt x="14647" y="6857"/>
                  <a:pt x="14673" y="6870"/>
                  <a:pt x="15061" y="6973"/>
                </a:cubicBezTo>
                <a:cubicBezTo>
                  <a:pt x="15308" y="7039"/>
                  <a:pt x="15548" y="7121"/>
                  <a:pt x="15595" y="7156"/>
                </a:cubicBezTo>
                <a:cubicBezTo>
                  <a:pt x="15699" y="7235"/>
                  <a:pt x="16016" y="7248"/>
                  <a:pt x="15978" y="7171"/>
                </a:cubicBezTo>
                <a:cubicBezTo>
                  <a:pt x="15964" y="7142"/>
                  <a:pt x="15872" y="7116"/>
                  <a:pt x="15773" y="7116"/>
                </a:cubicBezTo>
                <a:cubicBezTo>
                  <a:pt x="15671" y="7116"/>
                  <a:pt x="15546" y="7077"/>
                  <a:pt x="15487" y="7025"/>
                </a:cubicBezTo>
                <a:cubicBezTo>
                  <a:pt x="15379" y="6931"/>
                  <a:pt x="15317" y="6916"/>
                  <a:pt x="14869" y="6876"/>
                </a:cubicBezTo>
                <a:close/>
                <a:moveTo>
                  <a:pt x="3293" y="6982"/>
                </a:moveTo>
                <a:lnTo>
                  <a:pt x="3321" y="7165"/>
                </a:lnTo>
                <a:cubicBezTo>
                  <a:pt x="3336" y="7264"/>
                  <a:pt x="3349" y="7425"/>
                  <a:pt x="3349" y="7525"/>
                </a:cubicBezTo>
                <a:cubicBezTo>
                  <a:pt x="3349" y="7625"/>
                  <a:pt x="3356" y="7708"/>
                  <a:pt x="3366" y="7708"/>
                </a:cubicBezTo>
                <a:cubicBezTo>
                  <a:pt x="3553" y="7708"/>
                  <a:pt x="3575" y="7359"/>
                  <a:pt x="3405" y="7133"/>
                </a:cubicBezTo>
                <a:lnTo>
                  <a:pt x="3293" y="6982"/>
                </a:lnTo>
                <a:close/>
                <a:moveTo>
                  <a:pt x="3820" y="7116"/>
                </a:moveTo>
                <a:cubicBezTo>
                  <a:pt x="3811" y="7115"/>
                  <a:pt x="3802" y="7119"/>
                  <a:pt x="3792" y="7131"/>
                </a:cubicBezTo>
                <a:cubicBezTo>
                  <a:pt x="3778" y="7149"/>
                  <a:pt x="3781" y="7194"/>
                  <a:pt x="3799" y="7232"/>
                </a:cubicBezTo>
                <a:cubicBezTo>
                  <a:pt x="3826" y="7286"/>
                  <a:pt x="3837" y="7286"/>
                  <a:pt x="3851" y="7232"/>
                </a:cubicBezTo>
                <a:cubicBezTo>
                  <a:pt x="3867" y="7173"/>
                  <a:pt x="3847" y="7119"/>
                  <a:pt x="3820" y="7116"/>
                </a:cubicBezTo>
                <a:close/>
                <a:moveTo>
                  <a:pt x="10930" y="7196"/>
                </a:moveTo>
                <a:cubicBezTo>
                  <a:pt x="10962" y="7203"/>
                  <a:pt x="10991" y="7218"/>
                  <a:pt x="11017" y="7242"/>
                </a:cubicBezTo>
                <a:cubicBezTo>
                  <a:pt x="11098" y="7316"/>
                  <a:pt x="11098" y="7320"/>
                  <a:pt x="11007" y="7381"/>
                </a:cubicBezTo>
                <a:cubicBezTo>
                  <a:pt x="10883" y="7464"/>
                  <a:pt x="10888" y="7547"/>
                  <a:pt x="11017" y="7547"/>
                </a:cubicBezTo>
                <a:cubicBezTo>
                  <a:pt x="11083" y="7547"/>
                  <a:pt x="11159" y="7485"/>
                  <a:pt x="11227" y="7376"/>
                </a:cubicBezTo>
                <a:cubicBezTo>
                  <a:pt x="11349" y="7179"/>
                  <a:pt x="11324" y="7182"/>
                  <a:pt x="12259" y="7247"/>
                </a:cubicBezTo>
                <a:cubicBezTo>
                  <a:pt x="12589" y="7269"/>
                  <a:pt x="12918" y="7312"/>
                  <a:pt x="12989" y="7342"/>
                </a:cubicBezTo>
                <a:cubicBezTo>
                  <a:pt x="13059" y="7372"/>
                  <a:pt x="13250" y="7416"/>
                  <a:pt x="13414" y="7441"/>
                </a:cubicBezTo>
                <a:cubicBezTo>
                  <a:pt x="14054" y="7538"/>
                  <a:pt x="14317" y="7606"/>
                  <a:pt x="14422" y="7703"/>
                </a:cubicBezTo>
                <a:cubicBezTo>
                  <a:pt x="14500" y="7774"/>
                  <a:pt x="14609" y="7803"/>
                  <a:pt x="14803" y="7807"/>
                </a:cubicBezTo>
                <a:cubicBezTo>
                  <a:pt x="15014" y="7810"/>
                  <a:pt x="15094" y="7838"/>
                  <a:pt x="15166" y="7922"/>
                </a:cubicBezTo>
                <a:cubicBezTo>
                  <a:pt x="15242" y="8012"/>
                  <a:pt x="15308" y="8028"/>
                  <a:pt x="15528" y="8016"/>
                </a:cubicBezTo>
                <a:cubicBezTo>
                  <a:pt x="15778" y="8003"/>
                  <a:pt x="15803" y="8013"/>
                  <a:pt x="15895" y="8157"/>
                </a:cubicBezTo>
                <a:cubicBezTo>
                  <a:pt x="15949" y="8242"/>
                  <a:pt x="16011" y="8296"/>
                  <a:pt x="16034" y="8278"/>
                </a:cubicBezTo>
                <a:cubicBezTo>
                  <a:pt x="16143" y="8193"/>
                  <a:pt x="16479" y="8228"/>
                  <a:pt x="16596" y="8336"/>
                </a:cubicBezTo>
                <a:cubicBezTo>
                  <a:pt x="16662" y="8398"/>
                  <a:pt x="16799" y="8479"/>
                  <a:pt x="16903" y="8516"/>
                </a:cubicBezTo>
                <a:cubicBezTo>
                  <a:pt x="17007" y="8553"/>
                  <a:pt x="17121" y="8616"/>
                  <a:pt x="17158" y="8655"/>
                </a:cubicBezTo>
                <a:cubicBezTo>
                  <a:pt x="17195" y="8694"/>
                  <a:pt x="17247" y="8727"/>
                  <a:pt x="17273" y="8727"/>
                </a:cubicBezTo>
                <a:cubicBezTo>
                  <a:pt x="17299" y="8727"/>
                  <a:pt x="17352" y="8780"/>
                  <a:pt x="17388" y="8845"/>
                </a:cubicBezTo>
                <a:cubicBezTo>
                  <a:pt x="17442" y="8942"/>
                  <a:pt x="17486" y="8959"/>
                  <a:pt x="17646" y="8947"/>
                </a:cubicBezTo>
                <a:cubicBezTo>
                  <a:pt x="17818" y="8934"/>
                  <a:pt x="17863" y="8955"/>
                  <a:pt x="18012" y="9124"/>
                </a:cubicBezTo>
                <a:cubicBezTo>
                  <a:pt x="18106" y="9230"/>
                  <a:pt x="18227" y="9317"/>
                  <a:pt x="18281" y="9317"/>
                </a:cubicBezTo>
                <a:cubicBezTo>
                  <a:pt x="18405" y="9317"/>
                  <a:pt x="18506" y="9415"/>
                  <a:pt x="18543" y="9570"/>
                </a:cubicBezTo>
                <a:cubicBezTo>
                  <a:pt x="18566" y="9671"/>
                  <a:pt x="18546" y="9706"/>
                  <a:pt x="18417" y="9783"/>
                </a:cubicBezTo>
                <a:cubicBezTo>
                  <a:pt x="18278" y="9867"/>
                  <a:pt x="18272" y="9879"/>
                  <a:pt x="18351" y="9916"/>
                </a:cubicBezTo>
                <a:cubicBezTo>
                  <a:pt x="18469" y="9971"/>
                  <a:pt x="18567" y="9917"/>
                  <a:pt x="18567" y="9797"/>
                </a:cubicBezTo>
                <a:cubicBezTo>
                  <a:pt x="18567" y="9608"/>
                  <a:pt x="18661" y="9622"/>
                  <a:pt x="18801" y="9830"/>
                </a:cubicBezTo>
                <a:cubicBezTo>
                  <a:pt x="18931" y="10025"/>
                  <a:pt x="18935" y="10047"/>
                  <a:pt x="18874" y="10164"/>
                </a:cubicBezTo>
                <a:cubicBezTo>
                  <a:pt x="18828" y="10252"/>
                  <a:pt x="18826" y="10283"/>
                  <a:pt x="18864" y="10271"/>
                </a:cubicBezTo>
                <a:cubicBezTo>
                  <a:pt x="18893" y="10262"/>
                  <a:pt x="18930" y="10309"/>
                  <a:pt x="18951" y="10375"/>
                </a:cubicBezTo>
                <a:cubicBezTo>
                  <a:pt x="18981" y="10473"/>
                  <a:pt x="18971" y="10512"/>
                  <a:pt x="18885" y="10583"/>
                </a:cubicBezTo>
                <a:cubicBezTo>
                  <a:pt x="18801" y="10652"/>
                  <a:pt x="18790" y="10687"/>
                  <a:pt x="18829" y="10746"/>
                </a:cubicBezTo>
                <a:cubicBezTo>
                  <a:pt x="18867" y="10804"/>
                  <a:pt x="18860" y="10844"/>
                  <a:pt x="18801" y="10927"/>
                </a:cubicBezTo>
                <a:cubicBezTo>
                  <a:pt x="18727" y="11030"/>
                  <a:pt x="18728" y="11034"/>
                  <a:pt x="18822" y="11034"/>
                </a:cubicBezTo>
                <a:cubicBezTo>
                  <a:pt x="18875" y="11034"/>
                  <a:pt x="19003" y="11105"/>
                  <a:pt x="19108" y="11193"/>
                </a:cubicBezTo>
                <a:cubicBezTo>
                  <a:pt x="19326" y="11378"/>
                  <a:pt x="19358" y="11388"/>
                  <a:pt x="19394" y="11271"/>
                </a:cubicBezTo>
                <a:cubicBezTo>
                  <a:pt x="19408" y="11224"/>
                  <a:pt x="19445" y="11196"/>
                  <a:pt x="19474" y="11208"/>
                </a:cubicBezTo>
                <a:cubicBezTo>
                  <a:pt x="19536" y="11235"/>
                  <a:pt x="19550" y="11356"/>
                  <a:pt x="19499" y="11443"/>
                </a:cubicBezTo>
                <a:cubicBezTo>
                  <a:pt x="19476" y="11482"/>
                  <a:pt x="19496" y="11515"/>
                  <a:pt x="19558" y="11537"/>
                </a:cubicBezTo>
                <a:lnTo>
                  <a:pt x="19656" y="11571"/>
                </a:lnTo>
                <a:lnTo>
                  <a:pt x="19558" y="11666"/>
                </a:lnTo>
                <a:cubicBezTo>
                  <a:pt x="19449" y="11773"/>
                  <a:pt x="19471" y="11837"/>
                  <a:pt x="19617" y="11837"/>
                </a:cubicBezTo>
                <a:cubicBezTo>
                  <a:pt x="19726" y="11837"/>
                  <a:pt x="19790" y="11919"/>
                  <a:pt x="19722" y="11971"/>
                </a:cubicBezTo>
                <a:cubicBezTo>
                  <a:pt x="19698" y="11990"/>
                  <a:pt x="19686" y="12026"/>
                  <a:pt x="19698" y="12050"/>
                </a:cubicBezTo>
                <a:cubicBezTo>
                  <a:pt x="19709" y="12074"/>
                  <a:pt x="19691" y="12121"/>
                  <a:pt x="19659" y="12154"/>
                </a:cubicBezTo>
                <a:cubicBezTo>
                  <a:pt x="19615" y="12200"/>
                  <a:pt x="19590" y="12197"/>
                  <a:pt x="19551" y="12137"/>
                </a:cubicBezTo>
                <a:cubicBezTo>
                  <a:pt x="19516" y="12085"/>
                  <a:pt x="19476" y="12074"/>
                  <a:pt x="19429" y="12104"/>
                </a:cubicBezTo>
                <a:cubicBezTo>
                  <a:pt x="19390" y="12129"/>
                  <a:pt x="19214" y="12181"/>
                  <a:pt x="19038" y="12221"/>
                </a:cubicBezTo>
                <a:cubicBezTo>
                  <a:pt x="18862" y="12261"/>
                  <a:pt x="18720" y="12317"/>
                  <a:pt x="18728" y="12347"/>
                </a:cubicBezTo>
                <a:cubicBezTo>
                  <a:pt x="18735" y="12376"/>
                  <a:pt x="18793" y="12394"/>
                  <a:pt x="18857" y="12384"/>
                </a:cubicBezTo>
                <a:cubicBezTo>
                  <a:pt x="19107" y="12345"/>
                  <a:pt x="19143" y="12349"/>
                  <a:pt x="19143" y="12426"/>
                </a:cubicBezTo>
                <a:cubicBezTo>
                  <a:pt x="19143" y="12469"/>
                  <a:pt x="19097" y="12519"/>
                  <a:pt x="19038" y="12536"/>
                </a:cubicBezTo>
                <a:cubicBezTo>
                  <a:pt x="18931" y="12569"/>
                  <a:pt x="18931" y="12569"/>
                  <a:pt x="19028" y="12602"/>
                </a:cubicBezTo>
                <a:cubicBezTo>
                  <a:pt x="19097" y="12625"/>
                  <a:pt x="19135" y="12604"/>
                  <a:pt x="19167" y="12530"/>
                </a:cubicBezTo>
                <a:cubicBezTo>
                  <a:pt x="19219" y="12408"/>
                  <a:pt x="19293" y="12443"/>
                  <a:pt x="19293" y="12590"/>
                </a:cubicBezTo>
                <a:cubicBezTo>
                  <a:pt x="19293" y="12785"/>
                  <a:pt x="19189" y="12973"/>
                  <a:pt x="19028" y="13071"/>
                </a:cubicBezTo>
                <a:cubicBezTo>
                  <a:pt x="18856" y="13175"/>
                  <a:pt x="18775" y="13131"/>
                  <a:pt x="18871" y="12986"/>
                </a:cubicBezTo>
                <a:cubicBezTo>
                  <a:pt x="18918" y="12914"/>
                  <a:pt x="18786" y="12986"/>
                  <a:pt x="18546" y="13167"/>
                </a:cubicBezTo>
                <a:cubicBezTo>
                  <a:pt x="18525" y="13183"/>
                  <a:pt x="18556" y="13220"/>
                  <a:pt x="18612" y="13247"/>
                </a:cubicBezTo>
                <a:lnTo>
                  <a:pt x="18717" y="13294"/>
                </a:lnTo>
                <a:lnTo>
                  <a:pt x="18567" y="13453"/>
                </a:lnTo>
                <a:cubicBezTo>
                  <a:pt x="18485" y="13540"/>
                  <a:pt x="18393" y="13599"/>
                  <a:pt x="18361" y="13584"/>
                </a:cubicBezTo>
                <a:cubicBezTo>
                  <a:pt x="18330" y="13569"/>
                  <a:pt x="18216" y="13617"/>
                  <a:pt x="18110" y="13692"/>
                </a:cubicBezTo>
                <a:lnTo>
                  <a:pt x="17918" y="13826"/>
                </a:lnTo>
                <a:lnTo>
                  <a:pt x="17810" y="13718"/>
                </a:lnTo>
                <a:cubicBezTo>
                  <a:pt x="17707" y="13617"/>
                  <a:pt x="17699" y="13615"/>
                  <a:pt x="17604" y="13703"/>
                </a:cubicBezTo>
                <a:lnTo>
                  <a:pt x="17503" y="13797"/>
                </a:lnTo>
                <a:lnTo>
                  <a:pt x="17597" y="13842"/>
                </a:lnTo>
                <a:cubicBezTo>
                  <a:pt x="17648" y="13868"/>
                  <a:pt x="17741" y="13922"/>
                  <a:pt x="17803" y="13963"/>
                </a:cubicBezTo>
                <a:cubicBezTo>
                  <a:pt x="17950" y="14060"/>
                  <a:pt x="18096" y="14060"/>
                  <a:pt x="18096" y="13961"/>
                </a:cubicBezTo>
                <a:cubicBezTo>
                  <a:pt x="18096" y="13851"/>
                  <a:pt x="18175" y="13803"/>
                  <a:pt x="18243" y="13874"/>
                </a:cubicBezTo>
                <a:cubicBezTo>
                  <a:pt x="18374" y="14011"/>
                  <a:pt x="18234" y="14253"/>
                  <a:pt x="18023" y="14253"/>
                </a:cubicBezTo>
                <a:cubicBezTo>
                  <a:pt x="17924" y="14253"/>
                  <a:pt x="17879" y="14274"/>
                  <a:pt x="17890" y="14319"/>
                </a:cubicBezTo>
                <a:cubicBezTo>
                  <a:pt x="17918" y="14425"/>
                  <a:pt x="18134" y="14437"/>
                  <a:pt x="18166" y="14334"/>
                </a:cubicBezTo>
                <a:cubicBezTo>
                  <a:pt x="18196" y="14235"/>
                  <a:pt x="18381" y="14125"/>
                  <a:pt x="18487" y="14141"/>
                </a:cubicBezTo>
                <a:cubicBezTo>
                  <a:pt x="18525" y="14147"/>
                  <a:pt x="18567" y="14113"/>
                  <a:pt x="18581" y="14067"/>
                </a:cubicBezTo>
                <a:cubicBezTo>
                  <a:pt x="18620" y="13941"/>
                  <a:pt x="18719" y="13966"/>
                  <a:pt x="18874" y="14144"/>
                </a:cubicBezTo>
                <a:cubicBezTo>
                  <a:pt x="18951" y="14233"/>
                  <a:pt x="18995" y="14307"/>
                  <a:pt x="18975" y="14307"/>
                </a:cubicBezTo>
                <a:cubicBezTo>
                  <a:pt x="18955" y="14307"/>
                  <a:pt x="18964" y="14341"/>
                  <a:pt x="18993" y="14386"/>
                </a:cubicBezTo>
                <a:cubicBezTo>
                  <a:pt x="19053" y="14477"/>
                  <a:pt x="19232" y="14494"/>
                  <a:pt x="19272" y="14412"/>
                </a:cubicBezTo>
                <a:cubicBezTo>
                  <a:pt x="19317" y="14321"/>
                  <a:pt x="19378" y="14353"/>
                  <a:pt x="19429" y="14493"/>
                </a:cubicBezTo>
                <a:cubicBezTo>
                  <a:pt x="19469" y="14603"/>
                  <a:pt x="19463" y="14646"/>
                  <a:pt x="19401" y="14731"/>
                </a:cubicBezTo>
                <a:cubicBezTo>
                  <a:pt x="19360" y="14788"/>
                  <a:pt x="19303" y="14825"/>
                  <a:pt x="19272" y="14810"/>
                </a:cubicBezTo>
                <a:cubicBezTo>
                  <a:pt x="19241" y="14795"/>
                  <a:pt x="19206" y="14805"/>
                  <a:pt x="19192" y="14833"/>
                </a:cubicBezTo>
                <a:cubicBezTo>
                  <a:pt x="19178" y="14862"/>
                  <a:pt x="19195" y="14900"/>
                  <a:pt x="19230" y="14917"/>
                </a:cubicBezTo>
                <a:cubicBezTo>
                  <a:pt x="19265" y="14934"/>
                  <a:pt x="19293" y="14980"/>
                  <a:pt x="19293" y="15019"/>
                </a:cubicBezTo>
                <a:cubicBezTo>
                  <a:pt x="19293" y="15096"/>
                  <a:pt x="19112" y="15281"/>
                  <a:pt x="18975" y="15345"/>
                </a:cubicBezTo>
                <a:cubicBezTo>
                  <a:pt x="18913" y="15374"/>
                  <a:pt x="18907" y="15398"/>
                  <a:pt x="18944" y="15445"/>
                </a:cubicBezTo>
                <a:cubicBezTo>
                  <a:pt x="19001" y="15517"/>
                  <a:pt x="18892" y="15702"/>
                  <a:pt x="18794" y="15702"/>
                </a:cubicBezTo>
                <a:cubicBezTo>
                  <a:pt x="18762" y="15702"/>
                  <a:pt x="18735" y="15726"/>
                  <a:pt x="18735" y="15755"/>
                </a:cubicBezTo>
                <a:cubicBezTo>
                  <a:pt x="18735" y="15841"/>
                  <a:pt x="18821" y="15818"/>
                  <a:pt x="18940" y="15700"/>
                </a:cubicBezTo>
                <a:cubicBezTo>
                  <a:pt x="19077" y="15565"/>
                  <a:pt x="19178" y="15644"/>
                  <a:pt x="19066" y="15799"/>
                </a:cubicBezTo>
                <a:cubicBezTo>
                  <a:pt x="19027" y="15854"/>
                  <a:pt x="18993" y="15922"/>
                  <a:pt x="18993" y="15953"/>
                </a:cubicBezTo>
                <a:cubicBezTo>
                  <a:pt x="18993" y="16019"/>
                  <a:pt x="18621" y="16421"/>
                  <a:pt x="18372" y="16622"/>
                </a:cubicBezTo>
                <a:cubicBezTo>
                  <a:pt x="18069" y="16867"/>
                  <a:pt x="17542" y="17150"/>
                  <a:pt x="17391" y="17150"/>
                </a:cubicBezTo>
                <a:cubicBezTo>
                  <a:pt x="17312" y="17150"/>
                  <a:pt x="17153" y="17090"/>
                  <a:pt x="17036" y="17016"/>
                </a:cubicBezTo>
                <a:cubicBezTo>
                  <a:pt x="16785" y="16858"/>
                  <a:pt x="16743" y="16854"/>
                  <a:pt x="16561" y="16968"/>
                </a:cubicBezTo>
                <a:cubicBezTo>
                  <a:pt x="16459" y="17032"/>
                  <a:pt x="16430" y="17077"/>
                  <a:pt x="16453" y="17142"/>
                </a:cubicBezTo>
                <a:cubicBezTo>
                  <a:pt x="16470" y="17190"/>
                  <a:pt x="16486" y="17301"/>
                  <a:pt x="16488" y="17388"/>
                </a:cubicBezTo>
                <a:cubicBezTo>
                  <a:pt x="16491" y="17523"/>
                  <a:pt x="16471" y="17554"/>
                  <a:pt x="16352" y="17598"/>
                </a:cubicBezTo>
                <a:cubicBezTo>
                  <a:pt x="16257" y="17633"/>
                  <a:pt x="16158" y="17631"/>
                  <a:pt x="16052" y="17590"/>
                </a:cubicBezTo>
                <a:cubicBezTo>
                  <a:pt x="15905" y="17533"/>
                  <a:pt x="15886" y="17538"/>
                  <a:pt x="15766" y="17682"/>
                </a:cubicBezTo>
                <a:cubicBezTo>
                  <a:pt x="15580" y="17904"/>
                  <a:pt x="15348" y="18007"/>
                  <a:pt x="15012" y="18014"/>
                </a:cubicBezTo>
                <a:cubicBezTo>
                  <a:pt x="14816" y="18018"/>
                  <a:pt x="14664" y="18053"/>
                  <a:pt x="14558" y="18121"/>
                </a:cubicBezTo>
                <a:cubicBezTo>
                  <a:pt x="14454" y="18188"/>
                  <a:pt x="14313" y="18222"/>
                  <a:pt x="14140" y="18222"/>
                </a:cubicBezTo>
                <a:cubicBezTo>
                  <a:pt x="13938" y="18222"/>
                  <a:pt x="13861" y="18246"/>
                  <a:pt x="13805" y="18324"/>
                </a:cubicBezTo>
                <a:cubicBezTo>
                  <a:pt x="13735" y="18421"/>
                  <a:pt x="13739" y="18425"/>
                  <a:pt x="13937" y="18414"/>
                </a:cubicBezTo>
                <a:cubicBezTo>
                  <a:pt x="14050" y="18409"/>
                  <a:pt x="14371" y="18348"/>
                  <a:pt x="14653" y="18279"/>
                </a:cubicBezTo>
                <a:cubicBezTo>
                  <a:pt x="14935" y="18210"/>
                  <a:pt x="15206" y="18151"/>
                  <a:pt x="15253" y="18148"/>
                </a:cubicBezTo>
                <a:cubicBezTo>
                  <a:pt x="15401" y="18140"/>
                  <a:pt x="15388" y="18238"/>
                  <a:pt x="15232" y="18309"/>
                </a:cubicBezTo>
                <a:cubicBezTo>
                  <a:pt x="15135" y="18353"/>
                  <a:pt x="15110" y="18377"/>
                  <a:pt x="15166" y="18379"/>
                </a:cubicBezTo>
                <a:cubicBezTo>
                  <a:pt x="15294" y="18384"/>
                  <a:pt x="15971" y="18238"/>
                  <a:pt x="16170" y="18163"/>
                </a:cubicBezTo>
                <a:cubicBezTo>
                  <a:pt x="16301" y="18114"/>
                  <a:pt x="16357" y="18112"/>
                  <a:pt x="16394" y="18158"/>
                </a:cubicBezTo>
                <a:cubicBezTo>
                  <a:pt x="16430" y="18204"/>
                  <a:pt x="16419" y="18234"/>
                  <a:pt x="16341" y="18275"/>
                </a:cubicBezTo>
                <a:cubicBezTo>
                  <a:pt x="16257" y="18321"/>
                  <a:pt x="16271" y="18325"/>
                  <a:pt x="16428" y="18300"/>
                </a:cubicBezTo>
                <a:cubicBezTo>
                  <a:pt x="16534" y="18284"/>
                  <a:pt x="16670" y="18249"/>
                  <a:pt x="16729" y="18223"/>
                </a:cubicBezTo>
                <a:cubicBezTo>
                  <a:pt x="16787" y="18198"/>
                  <a:pt x="16976" y="18166"/>
                  <a:pt x="17151" y="18153"/>
                </a:cubicBezTo>
                <a:cubicBezTo>
                  <a:pt x="17441" y="18131"/>
                  <a:pt x="17476" y="18138"/>
                  <a:pt x="17569" y="18255"/>
                </a:cubicBezTo>
                <a:cubicBezTo>
                  <a:pt x="17625" y="18325"/>
                  <a:pt x="17719" y="18384"/>
                  <a:pt x="17779" y="18384"/>
                </a:cubicBezTo>
                <a:cubicBezTo>
                  <a:pt x="17838" y="18384"/>
                  <a:pt x="17926" y="18411"/>
                  <a:pt x="17974" y="18443"/>
                </a:cubicBezTo>
                <a:cubicBezTo>
                  <a:pt x="18081" y="18515"/>
                  <a:pt x="18208" y="18389"/>
                  <a:pt x="18166" y="18252"/>
                </a:cubicBezTo>
                <a:cubicBezTo>
                  <a:pt x="18144" y="18182"/>
                  <a:pt x="18102" y="18172"/>
                  <a:pt x="17936" y="18200"/>
                </a:cubicBezTo>
                <a:cubicBezTo>
                  <a:pt x="17701" y="18239"/>
                  <a:pt x="17597" y="18150"/>
                  <a:pt x="17639" y="17942"/>
                </a:cubicBezTo>
                <a:cubicBezTo>
                  <a:pt x="17660" y="17836"/>
                  <a:pt x="17647" y="17819"/>
                  <a:pt x="17538" y="17819"/>
                </a:cubicBezTo>
                <a:cubicBezTo>
                  <a:pt x="17348" y="17820"/>
                  <a:pt x="17381" y="17734"/>
                  <a:pt x="17611" y="17626"/>
                </a:cubicBezTo>
                <a:cubicBezTo>
                  <a:pt x="17724" y="17574"/>
                  <a:pt x="17852" y="17502"/>
                  <a:pt x="17894" y="17471"/>
                </a:cubicBezTo>
                <a:cubicBezTo>
                  <a:pt x="18010" y="17383"/>
                  <a:pt x="18070" y="17465"/>
                  <a:pt x="17981" y="17588"/>
                </a:cubicBezTo>
                <a:cubicBezTo>
                  <a:pt x="17907" y="17690"/>
                  <a:pt x="17910" y="17692"/>
                  <a:pt x="18023" y="17638"/>
                </a:cubicBezTo>
                <a:cubicBezTo>
                  <a:pt x="18203" y="17552"/>
                  <a:pt x="18399" y="17418"/>
                  <a:pt x="18602" y="17244"/>
                </a:cubicBezTo>
                <a:cubicBezTo>
                  <a:pt x="18733" y="17132"/>
                  <a:pt x="18800" y="17102"/>
                  <a:pt x="18832" y="17142"/>
                </a:cubicBezTo>
                <a:cubicBezTo>
                  <a:pt x="18892" y="17217"/>
                  <a:pt x="18993" y="17146"/>
                  <a:pt x="19213" y="16879"/>
                </a:cubicBezTo>
                <a:cubicBezTo>
                  <a:pt x="19307" y="16764"/>
                  <a:pt x="19399" y="16674"/>
                  <a:pt x="19415" y="16678"/>
                </a:cubicBezTo>
                <a:cubicBezTo>
                  <a:pt x="19430" y="16681"/>
                  <a:pt x="19495" y="16655"/>
                  <a:pt x="19561" y="16621"/>
                </a:cubicBezTo>
                <a:cubicBezTo>
                  <a:pt x="19727" y="16535"/>
                  <a:pt x="19743" y="16540"/>
                  <a:pt x="19823" y="16694"/>
                </a:cubicBezTo>
                <a:cubicBezTo>
                  <a:pt x="19886" y="16814"/>
                  <a:pt x="19888" y="16832"/>
                  <a:pt x="19830" y="16860"/>
                </a:cubicBezTo>
                <a:cubicBezTo>
                  <a:pt x="19794" y="16878"/>
                  <a:pt x="19764" y="16927"/>
                  <a:pt x="19764" y="16969"/>
                </a:cubicBezTo>
                <a:cubicBezTo>
                  <a:pt x="19764" y="17011"/>
                  <a:pt x="19733" y="17060"/>
                  <a:pt x="19698" y="17077"/>
                </a:cubicBezTo>
                <a:cubicBezTo>
                  <a:pt x="19582" y="17132"/>
                  <a:pt x="19632" y="17200"/>
                  <a:pt x="19764" y="17167"/>
                </a:cubicBezTo>
                <a:cubicBezTo>
                  <a:pt x="19848" y="17146"/>
                  <a:pt x="19918" y="17164"/>
                  <a:pt x="19966" y="17216"/>
                </a:cubicBezTo>
                <a:cubicBezTo>
                  <a:pt x="20007" y="17259"/>
                  <a:pt x="20078" y="17311"/>
                  <a:pt x="20123" y="17331"/>
                </a:cubicBezTo>
                <a:cubicBezTo>
                  <a:pt x="20201" y="17366"/>
                  <a:pt x="20199" y="17374"/>
                  <a:pt x="20106" y="17499"/>
                </a:cubicBezTo>
                <a:cubicBezTo>
                  <a:pt x="20052" y="17571"/>
                  <a:pt x="19991" y="17619"/>
                  <a:pt x="19973" y="17605"/>
                </a:cubicBezTo>
                <a:cubicBezTo>
                  <a:pt x="19955" y="17591"/>
                  <a:pt x="19960" y="17658"/>
                  <a:pt x="19984" y="17754"/>
                </a:cubicBezTo>
                <a:cubicBezTo>
                  <a:pt x="20013" y="17875"/>
                  <a:pt x="20011" y="17975"/>
                  <a:pt x="19977" y="18088"/>
                </a:cubicBezTo>
                <a:cubicBezTo>
                  <a:pt x="19929" y="18242"/>
                  <a:pt x="19927" y="18246"/>
                  <a:pt x="19868" y="18146"/>
                </a:cubicBezTo>
                <a:cubicBezTo>
                  <a:pt x="19801" y="18031"/>
                  <a:pt x="19794" y="18057"/>
                  <a:pt x="19806" y="18391"/>
                </a:cubicBezTo>
                <a:cubicBezTo>
                  <a:pt x="19813" y="18596"/>
                  <a:pt x="19738" y="18720"/>
                  <a:pt x="19694" y="18575"/>
                </a:cubicBezTo>
                <a:cubicBezTo>
                  <a:pt x="19655" y="18448"/>
                  <a:pt x="19534" y="18475"/>
                  <a:pt x="19418" y="18637"/>
                </a:cubicBezTo>
                <a:cubicBezTo>
                  <a:pt x="19361" y="18718"/>
                  <a:pt x="19341" y="18756"/>
                  <a:pt x="19377" y="18723"/>
                </a:cubicBezTo>
                <a:cubicBezTo>
                  <a:pt x="19412" y="18690"/>
                  <a:pt x="19498" y="18654"/>
                  <a:pt x="19568" y="18644"/>
                </a:cubicBezTo>
                <a:cubicBezTo>
                  <a:pt x="19726" y="18621"/>
                  <a:pt x="19747" y="18753"/>
                  <a:pt x="19600" y="18845"/>
                </a:cubicBezTo>
                <a:lnTo>
                  <a:pt x="19502" y="18906"/>
                </a:lnTo>
                <a:lnTo>
                  <a:pt x="19596" y="18936"/>
                </a:lnTo>
                <a:lnTo>
                  <a:pt x="19687" y="18968"/>
                </a:lnTo>
                <a:lnTo>
                  <a:pt x="19600" y="19145"/>
                </a:lnTo>
                <a:cubicBezTo>
                  <a:pt x="19540" y="19264"/>
                  <a:pt x="19471" y="19328"/>
                  <a:pt x="19391" y="19340"/>
                </a:cubicBezTo>
                <a:cubicBezTo>
                  <a:pt x="19245" y="19362"/>
                  <a:pt x="19164" y="19441"/>
                  <a:pt x="19164" y="19560"/>
                </a:cubicBezTo>
                <a:cubicBezTo>
                  <a:pt x="19164" y="19666"/>
                  <a:pt x="18935" y="19994"/>
                  <a:pt x="18860" y="19994"/>
                </a:cubicBezTo>
                <a:cubicBezTo>
                  <a:pt x="18831" y="19994"/>
                  <a:pt x="18768" y="19952"/>
                  <a:pt x="18721" y="19900"/>
                </a:cubicBezTo>
                <a:cubicBezTo>
                  <a:pt x="18674" y="19848"/>
                  <a:pt x="18650" y="19833"/>
                  <a:pt x="18665" y="19866"/>
                </a:cubicBezTo>
                <a:cubicBezTo>
                  <a:pt x="18748" y="20046"/>
                  <a:pt x="18306" y="20205"/>
                  <a:pt x="18204" y="20032"/>
                </a:cubicBezTo>
                <a:cubicBezTo>
                  <a:pt x="18180" y="19991"/>
                  <a:pt x="18136" y="19968"/>
                  <a:pt x="18107" y="19980"/>
                </a:cubicBezTo>
                <a:cubicBezTo>
                  <a:pt x="18078" y="19993"/>
                  <a:pt x="17993" y="19963"/>
                  <a:pt x="17918" y="19917"/>
                </a:cubicBezTo>
                <a:cubicBezTo>
                  <a:pt x="17844" y="19870"/>
                  <a:pt x="17781" y="19833"/>
                  <a:pt x="17779" y="19833"/>
                </a:cubicBezTo>
                <a:cubicBezTo>
                  <a:pt x="17776" y="19833"/>
                  <a:pt x="17772" y="19895"/>
                  <a:pt x="17768" y="19970"/>
                </a:cubicBezTo>
                <a:cubicBezTo>
                  <a:pt x="17765" y="20046"/>
                  <a:pt x="17773" y="20095"/>
                  <a:pt x="17786" y="20079"/>
                </a:cubicBezTo>
                <a:cubicBezTo>
                  <a:pt x="17798" y="20064"/>
                  <a:pt x="17845" y="20076"/>
                  <a:pt x="17890" y="20106"/>
                </a:cubicBezTo>
                <a:cubicBezTo>
                  <a:pt x="18031" y="20201"/>
                  <a:pt x="17901" y="20329"/>
                  <a:pt x="17691" y="20302"/>
                </a:cubicBezTo>
                <a:cubicBezTo>
                  <a:pt x="17576" y="20288"/>
                  <a:pt x="17472" y="20315"/>
                  <a:pt x="17377" y="20381"/>
                </a:cubicBezTo>
                <a:cubicBezTo>
                  <a:pt x="17299" y="20436"/>
                  <a:pt x="17213" y="20474"/>
                  <a:pt x="17186" y="20467"/>
                </a:cubicBezTo>
                <a:cubicBezTo>
                  <a:pt x="17158" y="20460"/>
                  <a:pt x="17078" y="20471"/>
                  <a:pt x="17011" y="20493"/>
                </a:cubicBezTo>
                <a:cubicBezTo>
                  <a:pt x="16935" y="20519"/>
                  <a:pt x="16868" y="20511"/>
                  <a:pt x="16830" y="20472"/>
                </a:cubicBezTo>
                <a:cubicBezTo>
                  <a:pt x="16782" y="20422"/>
                  <a:pt x="16751" y="20426"/>
                  <a:pt x="16690" y="20495"/>
                </a:cubicBezTo>
                <a:cubicBezTo>
                  <a:pt x="16648" y="20543"/>
                  <a:pt x="16595" y="20584"/>
                  <a:pt x="16572" y="20584"/>
                </a:cubicBezTo>
                <a:cubicBezTo>
                  <a:pt x="16516" y="20584"/>
                  <a:pt x="16341" y="20353"/>
                  <a:pt x="16341" y="20279"/>
                </a:cubicBezTo>
                <a:cubicBezTo>
                  <a:pt x="16341" y="20247"/>
                  <a:pt x="16304" y="20206"/>
                  <a:pt x="16254" y="20190"/>
                </a:cubicBezTo>
                <a:cubicBezTo>
                  <a:pt x="16204" y="20174"/>
                  <a:pt x="16170" y="20130"/>
                  <a:pt x="16181" y="20091"/>
                </a:cubicBezTo>
                <a:cubicBezTo>
                  <a:pt x="16203" y="20009"/>
                  <a:pt x="16097" y="19889"/>
                  <a:pt x="16003" y="19892"/>
                </a:cubicBezTo>
                <a:cubicBezTo>
                  <a:pt x="15968" y="19892"/>
                  <a:pt x="15980" y="19916"/>
                  <a:pt x="16034" y="19944"/>
                </a:cubicBezTo>
                <a:cubicBezTo>
                  <a:pt x="16089" y="19971"/>
                  <a:pt x="16125" y="20016"/>
                  <a:pt x="16111" y="20044"/>
                </a:cubicBezTo>
                <a:cubicBezTo>
                  <a:pt x="16097" y="20072"/>
                  <a:pt x="16101" y="20105"/>
                  <a:pt x="16121" y="20121"/>
                </a:cubicBezTo>
                <a:cubicBezTo>
                  <a:pt x="16173" y="20161"/>
                  <a:pt x="16148" y="20408"/>
                  <a:pt x="16083" y="20507"/>
                </a:cubicBezTo>
                <a:cubicBezTo>
                  <a:pt x="16025" y="20594"/>
                  <a:pt x="15937" y="20584"/>
                  <a:pt x="15937" y="20488"/>
                </a:cubicBezTo>
                <a:cubicBezTo>
                  <a:pt x="15937" y="20455"/>
                  <a:pt x="15896" y="20393"/>
                  <a:pt x="15849" y="20349"/>
                </a:cubicBezTo>
                <a:cubicBezTo>
                  <a:pt x="15770" y="20276"/>
                  <a:pt x="15773" y="20267"/>
                  <a:pt x="15842" y="20234"/>
                </a:cubicBezTo>
                <a:cubicBezTo>
                  <a:pt x="15968" y="20173"/>
                  <a:pt x="15927" y="20083"/>
                  <a:pt x="15790" y="20118"/>
                </a:cubicBezTo>
                <a:cubicBezTo>
                  <a:pt x="15720" y="20135"/>
                  <a:pt x="15651" y="20128"/>
                  <a:pt x="15637" y="20099"/>
                </a:cubicBezTo>
                <a:cubicBezTo>
                  <a:pt x="15599" y="20022"/>
                  <a:pt x="15435" y="20035"/>
                  <a:pt x="15333" y="20125"/>
                </a:cubicBezTo>
                <a:cubicBezTo>
                  <a:pt x="15284" y="20168"/>
                  <a:pt x="15229" y="20188"/>
                  <a:pt x="15211" y="20167"/>
                </a:cubicBezTo>
                <a:cubicBezTo>
                  <a:pt x="15193" y="20145"/>
                  <a:pt x="15198" y="20182"/>
                  <a:pt x="15225" y="20247"/>
                </a:cubicBezTo>
                <a:cubicBezTo>
                  <a:pt x="15266" y="20346"/>
                  <a:pt x="15264" y="20373"/>
                  <a:pt x="15197" y="20418"/>
                </a:cubicBezTo>
                <a:cubicBezTo>
                  <a:pt x="14986" y="20560"/>
                  <a:pt x="14738" y="20481"/>
                  <a:pt x="14475" y="20190"/>
                </a:cubicBezTo>
                <a:cubicBezTo>
                  <a:pt x="14363" y="20066"/>
                  <a:pt x="14404" y="19909"/>
                  <a:pt x="14558" y="19871"/>
                </a:cubicBezTo>
                <a:cubicBezTo>
                  <a:pt x="14655" y="19848"/>
                  <a:pt x="14655" y="19847"/>
                  <a:pt x="14555" y="19840"/>
                </a:cubicBezTo>
                <a:cubicBezTo>
                  <a:pt x="14500" y="19836"/>
                  <a:pt x="14401" y="19876"/>
                  <a:pt x="14339" y="19930"/>
                </a:cubicBezTo>
                <a:cubicBezTo>
                  <a:pt x="14276" y="19984"/>
                  <a:pt x="14175" y="20021"/>
                  <a:pt x="14112" y="20014"/>
                </a:cubicBezTo>
                <a:cubicBezTo>
                  <a:pt x="13954" y="19995"/>
                  <a:pt x="13776" y="19841"/>
                  <a:pt x="13805" y="19747"/>
                </a:cubicBezTo>
                <a:cubicBezTo>
                  <a:pt x="13839" y="19636"/>
                  <a:pt x="13761" y="19654"/>
                  <a:pt x="13672" y="19778"/>
                </a:cubicBezTo>
                <a:cubicBezTo>
                  <a:pt x="13596" y="19883"/>
                  <a:pt x="13594" y="19882"/>
                  <a:pt x="13466" y="19747"/>
                </a:cubicBezTo>
                <a:cubicBezTo>
                  <a:pt x="13365" y="19640"/>
                  <a:pt x="13311" y="19620"/>
                  <a:pt x="13205" y="19648"/>
                </a:cubicBezTo>
                <a:cubicBezTo>
                  <a:pt x="13031" y="19695"/>
                  <a:pt x="13021" y="19712"/>
                  <a:pt x="13114" y="19798"/>
                </a:cubicBezTo>
                <a:cubicBezTo>
                  <a:pt x="13157" y="19837"/>
                  <a:pt x="13174" y="19881"/>
                  <a:pt x="13152" y="19897"/>
                </a:cubicBezTo>
                <a:cubicBezTo>
                  <a:pt x="13075" y="19952"/>
                  <a:pt x="12855" y="20009"/>
                  <a:pt x="12762" y="19997"/>
                </a:cubicBezTo>
                <a:cubicBezTo>
                  <a:pt x="12685" y="19988"/>
                  <a:pt x="12668" y="20012"/>
                  <a:pt x="12668" y="20120"/>
                </a:cubicBezTo>
                <a:cubicBezTo>
                  <a:pt x="12668" y="20287"/>
                  <a:pt x="12592" y="20355"/>
                  <a:pt x="12552" y="20224"/>
                </a:cubicBezTo>
                <a:cubicBezTo>
                  <a:pt x="12536" y="20170"/>
                  <a:pt x="12482" y="20087"/>
                  <a:pt x="12434" y="20037"/>
                </a:cubicBezTo>
                <a:cubicBezTo>
                  <a:pt x="12362" y="19964"/>
                  <a:pt x="12333" y="19960"/>
                  <a:pt x="12280" y="20017"/>
                </a:cubicBezTo>
                <a:cubicBezTo>
                  <a:pt x="12245" y="20055"/>
                  <a:pt x="12195" y="20076"/>
                  <a:pt x="12169" y="20064"/>
                </a:cubicBezTo>
                <a:cubicBezTo>
                  <a:pt x="12140" y="20051"/>
                  <a:pt x="12124" y="20102"/>
                  <a:pt x="12127" y="20192"/>
                </a:cubicBezTo>
                <a:cubicBezTo>
                  <a:pt x="12134" y="20417"/>
                  <a:pt x="11966" y="20429"/>
                  <a:pt x="11809" y="20213"/>
                </a:cubicBezTo>
                <a:cubicBezTo>
                  <a:pt x="11743" y="20122"/>
                  <a:pt x="11680" y="20047"/>
                  <a:pt x="11670" y="20047"/>
                </a:cubicBezTo>
                <a:cubicBezTo>
                  <a:pt x="11659" y="20047"/>
                  <a:pt x="11643" y="20109"/>
                  <a:pt x="11631" y="20183"/>
                </a:cubicBezTo>
                <a:cubicBezTo>
                  <a:pt x="11618" y="20270"/>
                  <a:pt x="11642" y="20368"/>
                  <a:pt x="11698" y="20457"/>
                </a:cubicBezTo>
                <a:cubicBezTo>
                  <a:pt x="11761" y="20558"/>
                  <a:pt x="11770" y="20620"/>
                  <a:pt x="11740" y="20681"/>
                </a:cubicBezTo>
                <a:cubicBezTo>
                  <a:pt x="11664" y="20831"/>
                  <a:pt x="11572" y="20827"/>
                  <a:pt x="11593" y="20675"/>
                </a:cubicBezTo>
                <a:cubicBezTo>
                  <a:pt x="11596" y="20651"/>
                  <a:pt x="11571" y="20652"/>
                  <a:pt x="11534" y="20678"/>
                </a:cubicBezTo>
                <a:cubicBezTo>
                  <a:pt x="11422" y="20756"/>
                  <a:pt x="11209" y="20688"/>
                  <a:pt x="11171" y="20562"/>
                </a:cubicBezTo>
                <a:cubicBezTo>
                  <a:pt x="11152" y="20499"/>
                  <a:pt x="11146" y="20432"/>
                  <a:pt x="11157" y="20410"/>
                </a:cubicBezTo>
                <a:cubicBezTo>
                  <a:pt x="11192" y="20334"/>
                  <a:pt x="11336" y="20367"/>
                  <a:pt x="11380" y="20462"/>
                </a:cubicBezTo>
                <a:cubicBezTo>
                  <a:pt x="11404" y="20513"/>
                  <a:pt x="11425" y="20537"/>
                  <a:pt x="11426" y="20512"/>
                </a:cubicBezTo>
                <a:cubicBezTo>
                  <a:pt x="11426" y="20487"/>
                  <a:pt x="11388" y="20405"/>
                  <a:pt x="11342" y="20331"/>
                </a:cubicBezTo>
                <a:cubicBezTo>
                  <a:pt x="11235" y="20161"/>
                  <a:pt x="11291" y="19994"/>
                  <a:pt x="11453" y="19994"/>
                </a:cubicBezTo>
                <a:cubicBezTo>
                  <a:pt x="11521" y="19994"/>
                  <a:pt x="11555" y="19969"/>
                  <a:pt x="11544" y="19927"/>
                </a:cubicBezTo>
                <a:cubicBezTo>
                  <a:pt x="11533" y="19885"/>
                  <a:pt x="11409" y="19850"/>
                  <a:pt x="11209" y="19833"/>
                </a:cubicBezTo>
                <a:cubicBezTo>
                  <a:pt x="11035" y="19818"/>
                  <a:pt x="10870" y="19788"/>
                  <a:pt x="10843" y="19766"/>
                </a:cubicBezTo>
                <a:cubicBezTo>
                  <a:pt x="10756" y="19695"/>
                  <a:pt x="10809" y="19538"/>
                  <a:pt x="10920" y="19538"/>
                </a:cubicBezTo>
                <a:cubicBezTo>
                  <a:pt x="11035" y="19538"/>
                  <a:pt x="11125" y="19476"/>
                  <a:pt x="11125" y="19400"/>
                </a:cubicBezTo>
                <a:cubicBezTo>
                  <a:pt x="11125" y="19373"/>
                  <a:pt x="11082" y="19350"/>
                  <a:pt x="11024" y="19350"/>
                </a:cubicBezTo>
                <a:cubicBezTo>
                  <a:pt x="10967" y="19350"/>
                  <a:pt x="10869" y="19321"/>
                  <a:pt x="10808" y="19286"/>
                </a:cubicBezTo>
                <a:cubicBezTo>
                  <a:pt x="10724" y="19238"/>
                  <a:pt x="10686" y="19238"/>
                  <a:pt x="10648" y="19286"/>
                </a:cubicBezTo>
                <a:cubicBezTo>
                  <a:pt x="10620" y="19321"/>
                  <a:pt x="10562" y="19350"/>
                  <a:pt x="10518" y="19350"/>
                </a:cubicBezTo>
                <a:cubicBezTo>
                  <a:pt x="10475" y="19350"/>
                  <a:pt x="10383" y="19385"/>
                  <a:pt x="10316" y="19429"/>
                </a:cubicBezTo>
                <a:cubicBezTo>
                  <a:pt x="10200" y="19504"/>
                  <a:pt x="10193" y="19502"/>
                  <a:pt x="10124" y="19370"/>
                </a:cubicBezTo>
                <a:cubicBezTo>
                  <a:pt x="10056" y="19240"/>
                  <a:pt x="10038" y="19232"/>
                  <a:pt x="9810" y="19268"/>
                </a:cubicBezTo>
                <a:cubicBezTo>
                  <a:pt x="9579" y="19304"/>
                  <a:pt x="9358" y="19398"/>
                  <a:pt x="9496" y="19402"/>
                </a:cubicBezTo>
                <a:cubicBezTo>
                  <a:pt x="9529" y="19403"/>
                  <a:pt x="9623" y="19455"/>
                  <a:pt x="9706" y="19519"/>
                </a:cubicBezTo>
                <a:cubicBezTo>
                  <a:pt x="9829" y="19615"/>
                  <a:pt x="9844" y="19646"/>
                  <a:pt x="9793" y="19694"/>
                </a:cubicBezTo>
                <a:cubicBezTo>
                  <a:pt x="9759" y="19726"/>
                  <a:pt x="9716" y="19801"/>
                  <a:pt x="9699" y="19860"/>
                </a:cubicBezTo>
                <a:cubicBezTo>
                  <a:pt x="9669" y="19958"/>
                  <a:pt x="9662" y="19959"/>
                  <a:pt x="9615" y="19878"/>
                </a:cubicBezTo>
                <a:cubicBezTo>
                  <a:pt x="9586" y="19829"/>
                  <a:pt x="9516" y="19781"/>
                  <a:pt x="9458" y="19771"/>
                </a:cubicBezTo>
                <a:cubicBezTo>
                  <a:pt x="9393" y="19759"/>
                  <a:pt x="9357" y="19721"/>
                  <a:pt x="9364" y="19672"/>
                </a:cubicBezTo>
                <a:cubicBezTo>
                  <a:pt x="9372" y="19605"/>
                  <a:pt x="9313" y="19592"/>
                  <a:pt x="9022" y="19598"/>
                </a:cubicBezTo>
                <a:cubicBezTo>
                  <a:pt x="8828" y="19602"/>
                  <a:pt x="8648" y="19583"/>
                  <a:pt x="8620" y="19555"/>
                </a:cubicBezTo>
                <a:cubicBezTo>
                  <a:pt x="8588" y="19522"/>
                  <a:pt x="8541" y="19522"/>
                  <a:pt x="8491" y="19555"/>
                </a:cubicBezTo>
                <a:cubicBezTo>
                  <a:pt x="8440" y="19589"/>
                  <a:pt x="8333" y="19588"/>
                  <a:pt x="8184" y="19551"/>
                </a:cubicBezTo>
                <a:cubicBezTo>
                  <a:pt x="8017" y="19510"/>
                  <a:pt x="7946" y="19512"/>
                  <a:pt x="7909" y="19558"/>
                </a:cubicBezTo>
                <a:cubicBezTo>
                  <a:pt x="7871" y="19605"/>
                  <a:pt x="7892" y="19612"/>
                  <a:pt x="7993" y="19586"/>
                </a:cubicBezTo>
                <a:cubicBezTo>
                  <a:pt x="8204" y="19533"/>
                  <a:pt x="8212" y="19660"/>
                  <a:pt x="8003" y="19778"/>
                </a:cubicBezTo>
                <a:cubicBezTo>
                  <a:pt x="7814" y="19884"/>
                  <a:pt x="7752" y="19876"/>
                  <a:pt x="7752" y="19754"/>
                </a:cubicBezTo>
                <a:cubicBezTo>
                  <a:pt x="7752" y="19715"/>
                  <a:pt x="7712" y="19671"/>
                  <a:pt x="7665" y="19655"/>
                </a:cubicBezTo>
                <a:cubicBezTo>
                  <a:pt x="7612" y="19638"/>
                  <a:pt x="7587" y="19598"/>
                  <a:pt x="7602" y="19551"/>
                </a:cubicBezTo>
                <a:cubicBezTo>
                  <a:pt x="7616" y="19506"/>
                  <a:pt x="7601" y="19474"/>
                  <a:pt x="7563" y="19474"/>
                </a:cubicBezTo>
                <a:cubicBezTo>
                  <a:pt x="7528" y="19474"/>
                  <a:pt x="7488" y="19506"/>
                  <a:pt x="7476" y="19545"/>
                </a:cubicBezTo>
                <a:cubicBezTo>
                  <a:pt x="7464" y="19583"/>
                  <a:pt x="7427" y="19603"/>
                  <a:pt x="7392" y="19586"/>
                </a:cubicBezTo>
                <a:cubicBezTo>
                  <a:pt x="7358" y="19570"/>
                  <a:pt x="7290" y="19584"/>
                  <a:pt x="7239" y="19618"/>
                </a:cubicBezTo>
                <a:cubicBezTo>
                  <a:pt x="7164" y="19669"/>
                  <a:pt x="7131" y="19662"/>
                  <a:pt x="7064" y="19586"/>
                </a:cubicBezTo>
                <a:cubicBezTo>
                  <a:pt x="6947" y="19453"/>
                  <a:pt x="6905" y="19540"/>
                  <a:pt x="7016" y="19689"/>
                </a:cubicBezTo>
                <a:cubicBezTo>
                  <a:pt x="7067" y="19757"/>
                  <a:pt x="7110" y="19839"/>
                  <a:pt x="7110" y="19871"/>
                </a:cubicBezTo>
                <a:cubicBezTo>
                  <a:pt x="7110" y="19904"/>
                  <a:pt x="7167" y="19954"/>
                  <a:pt x="7239" y="19985"/>
                </a:cubicBezTo>
                <a:cubicBezTo>
                  <a:pt x="7344" y="20031"/>
                  <a:pt x="7394" y="20026"/>
                  <a:pt x="7476" y="19959"/>
                </a:cubicBezTo>
                <a:cubicBezTo>
                  <a:pt x="7575" y="19877"/>
                  <a:pt x="7581" y="19881"/>
                  <a:pt x="7623" y="20019"/>
                </a:cubicBezTo>
                <a:cubicBezTo>
                  <a:pt x="7647" y="20098"/>
                  <a:pt x="7653" y="20186"/>
                  <a:pt x="7640" y="20213"/>
                </a:cubicBezTo>
                <a:cubicBezTo>
                  <a:pt x="7627" y="20240"/>
                  <a:pt x="7655" y="20260"/>
                  <a:pt x="7703" y="20260"/>
                </a:cubicBezTo>
                <a:cubicBezTo>
                  <a:pt x="7816" y="20260"/>
                  <a:pt x="7910" y="20464"/>
                  <a:pt x="7818" y="20509"/>
                </a:cubicBezTo>
                <a:cubicBezTo>
                  <a:pt x="7783" y="20525"/>
                  <a:pt x="7731" y="20522"/>
                  <a:pt x="7703" y="20500"/>
                </a:cubicBezTo>
                <a:cubicBezTo>
                  <a:pt x="7614" y="20431"/>
                  <a:pt x="7300" y="20448"/>
                  <a:pt x="7312" y="20520"/>
                </a:cubicBezTo>
                <a:cubicBezTo>
                  <a:pt x="7318" y="20556"/>
                  <a:pt x="7272" y="20610"/>
                  <a:pt x="7208" y="20641"/>
                </a:cubicBezTo>
                <a:cubicBezTo>
                  <a:pt x="7113" y="20686"/>
                  <a:pt x="7080" y="20680"/>
                  <a:pt x="7037" y="20606"/>
                </a:cubicBezTo>
                <a:cubicBezTo>
                  <a:pt x="6995" y="20535"/>
                  <a:pt x="6970" y="20528"/>
                  <a:pt x="6925" y="20576"/>
                </a:cubicBezTo>
                <a:cubicBezTo>
                  <a:pt x="6879" y="20623"/>
                  <a:pt x="6850" y="20614"/>
                  <a:pt x="6796" y="20539"/>
                </a:cubicBezTo>
                <a:cubicBezTo>
                  <a:pt x="6757" y="20485"/>
                  <a:pt x="6740" y="20419"/>
                  <a:pt x="6757" y="20395"/>
                </a:cubicBezTo>
                <a:cubicBezTo>
                  <a:pt x="6775" y="20370"/>
                  <a:pt x="6744" y="20389"/>
                  <a:pt x="6688" y="20436"/>
                </a:cubicBezTo>
                <a:cubicBezTo>
                  <a:pt x="6594" y="20516"/>
                  <a:pt x="6574" y="20516"/>
                  <a:pt x="6471" y="20433"/>
                </a:cubicBezTo>
                <a:cubicBezTo>
                  <a:pt x="6365" y="20348"/>
                  <a:pt x="6365" y="20349"/>
                  <a:pt x="6423" y="20440"/>
                </a:cubicBezTo>
                <a:cubicBezTo>
                  <a:pt x="6504" y="20568"/>
                  <a:pt x="6420" y="20690"/>
                  <a:pt x="6321" y="20587"/>
                </a:cubicBezTo>
                <a:cubicBezTo>
                  <a:pt x="6285" y="20550"/>
                  <a:pt x="6227" y="20532"/>
                  <a:pt x="6192" y="20549"/>
                </a:cubicBezTo>
                <a:cubicBezTo>
                  <a:pt x="6157" y="20566"/>
                  <a:pt x="6115" y="20555"/>
                  <a:pt x="6102" y="20527"/>
                </a:cubicBezTo>
                <a:cubicBezTo>
                  <a:pt x="6088" y="20499"/>
                  <a:pt x="6028" y="20477"/>
                  <a:pt x="5969" y="20477"/>
                </a:cubicBezTo>
                <a:cubicBezTo>
                  <a:pt x="5908" y="20477"/>
                  <a:pt x="5874" y="20500"/>
                  <a:pt x="5889" y="20530"/>
                </a:cubicBezTo>
                <a:cubicBezTo>
                  <a:pt x="5903" y="20560"/>
                  <a:pt x="5883" y="20597"/>
                  <a:pt x="5840" y="20614"/>
                </a:cubicBezTo>
                <a:cubicBezTo>
                  <a:pt x="5797" y="20631"/>
                  <a:pt x="5726" y="20669"/>
                  <a:pt x="5683" y="20698"/>
                </a:cubicBezTo>
                <a:cubicBezTo>
                  <a:pt x="5624" y="20738"/>
                  <a:pt x="5582" y="20728"/>
                  <a:pt x="5519" y="20656"/>
                </a:cubicBezTo>
                <a:cubicBezTo>
                  <a:pt x="5444" y="20571"/>
                  <a:pt x="5443" y="20553"/>
                  <a:pt x="5501" y="20498"/>
                </a:cubicBezTo>
                <a:cubicBezTo>
                  <a:pt x="5538" y="20465"/>
                  <a:pt x="5560" y="20426"/>
                  <a:pt x="5547" y="20410"/>
                </a:cubicBezTo>
                <a:cubicBezTo>
                  <a:pt x="5508" y="20360"/>
                  <a:pt x="5362" y="20429"/>
                  <a:pt x="5338" y="20509"/>
                </a:cubicBezTo>
                <a:cubicBezTo>
                  <a:pt x="5301" y="20627"/>
                  <a:pt x="5067" y="20602"/>
                  <a:pt x="5013" y="20475"/>
                </a:cubicBezTo>
                <a:cubicBezTo>
                  <a:pt x="4985" y="20409"/>
                  <a:pt x="4946" y="20382"/>
                  <a:pt x="4915" y="20406"/>
                </a:cubicBezTo>
                <a:cubicBezTo>
                  <a:pt x="4855" y="20454"/>
                  <a:pt x="4715" y="20432"/>
                  <a:pt x="4650" y="20366"/>
                </a:cubicBezTo>
                <a:cubicBezTo>
                  <a:pt x="4625" y="20341"/>
                  <a:pt x="4563" y="20333"/>
                  <a:pt x="4514" y="20349"/>
                </a:cubicBezTo>
                <a:cubicBezTo>
                  <a:pt x="4407" y="20385"/>
                  <a:pt x="4346" y="20287"/>
                  <a:pt x="4413" y="20185"/>
                </a:cubicBezTo>
                <a:cubicBezTo>
                  <a:pt x="4451" y="20128"/>
                  <a:pt x="4442" y="20084"/>
                  <a:pt x="4368" y="19997"/>
                </a:cubicBezTo>
                <a:cubicBezTo>
                  <a:pt x="4315" y="19936"/>
                  <a:pt x="4261" y="19885"/>
                  <a:pt x="4246" y="19885"/>
                </a:cubicBezTo>
                <a:cubicBezTo>
                  <a:pt x="4183" y="19885"/>
                  <a:pt x="4164" y="19961"/>
                  <a:pt x="4211" y="20031"/>
                </a:cubicBezTo>
                <a:cubicBezTo>
                  <a:pt x="4250" y="20090"/>
                  <a:pt x="4239" y="20112"/>
                  <a:pt x="4165" y="20136"/>
                </a:cubicBezTo>
                <a:cubicBezTo>
                  <a:pt x="4095" y="20159"/>
                  <a:pt x="4082" y="20185"/>
                  <a:pt x="4116" y="20237"/>
                </a:cubicBezTo>
                <a:cubicBezTo>
                  <a:pt x="4210" y="20378"/>
                  <a:pt x="4066" y="20381"/>
                  <a:pt x="3949" y="20240"/>
                </a:cubicBezTo>
                <a:cubicBezTo>
                  <a:pt x="3823" y="20089"/>
                  <a:pt x="3736" y="20065"/>
                  <a:pt x="3659" y="20161"/>
                </a:cubicBezTo>
                <a:cubicBezTo>
                  <a:pt x="3589" y="20250"/>
                  <a:pt x="3468" y="20179"/>
                  <a:pt x="3502" y="20068"/>
                </a:cubicBezTo>
                <a:cubicBezTo>
                  <a:pt x="3528" y="19985"/>
                  <a:pt x="3504" y="19980"/>
                  <a:pt x="3230" y="20012"/>
                </a:cubicBezTo>
                <a:cubicBezTo>
                  <a:pt x="2931" y="20047"/>
                  <a:pt x="2925" y="20045"/>
                  <a:pt x="2731" y="19860"/>
                </a:cubicBezTo>
                <a:cubicBezTo>
                  <a:pt x="2624" y="19756"/>
                  <a:pt x="2506" y="19672"/>
                  <a:pt x="2470" y="19672"/>
                </a:cubicBezTo>
                <a:cubicBezTo>
                  <a:pt x="2369" y="19672"/>
                  <a:pt x="2338" y="19505"/>
                  <a:pt x="2424" y="19425"/>
                </a:cubicBezTo>
                <a:cubicBezTo>
                  <a:pt x="2491" y="19364"/>
                  <a:pt x="2483" y="19353"/>
                  <a:pt x="2337" y="19338"/>
                </a:cubicBezTo>
                <a:cubicBezTo>
                  <a:pt x="2215" y="19326"/>
                  <a:pt x="2175" y="19299"/>
                  <a:pt x="2184" y="19236"/>
                </a:cubicBezTo>
                <a:cubicBezTo>
                  <a:pt x="2190" y="19189"/>
                  <a:pt x="2154" y="19109"/>
                  <a:pt x="2107" y="19055"/>
                </a:cubicBezTo>
                <a:cubicBezTo>
                  <a:pt x="2060" y="19001"/>
                  <a:pt x="2023" y="18928"/>
                  <a:pt x="2023" y="18891"/>
                </a:cubicBezTo>
                <a:cubicBezTo>
                  <a:pt x="2023" y="18853"/>
                  <a:pt x="2003" y="18813"/>
                  <a:pt x="1981" y="18803"/>
                </a:cubicBezTo>
                <a:cubicBezTo>
                  <a:pt x="1960" y="18794"/>
                  <a:pt x="1877" y="18658"/>
                  <a:pt x="1793" y="18502"/>
                </a:cubicBezTo>
                <a:cubicBezTo>
                  <a:pt x="1663" y="18258"/>
                  <a:pt x="1647" y="18202"/>
                  <a:pt x="1692" y="18113"/>
                </a:cubicBezTo>
                <a:cubicBezTo>
                  <a:pt x="1730" y="18035"/>
                  <a:pt x="1731" y="17983"/>
                  <a:pt x="1695" y="17912"/>
                </a:cubicBezTo>
                <a:cubicBezTo>
                  <a:pt x="1669" y="17859"/>
                  <a:pt x="1632" y="17734"/>
                  <a:pt x="1615" y="17632"/>
                </a:cubicBezTo>
                <a:cubicBezTo>
                  <a:pt x="1597" y="17529"/>
                  <a:pt x="1564" y="17417"/>
                  <a:pt x="1542" y="17382"/>
                </a:cubicBezTo>
                <a:cubicBezTo>
                  <a:pt x="1514" y="17339"/>
                  <a:pt x="1528" y="17302"/>
                  <a:pt x="1580" y="17268"/>
                </a:cubicBezTo>
                <a:cubicBezTo>
                  <a:pt x="1658" y="17217"/>
                  <a:pt x="1878" y="17137"/>
                  <a:pt x="1957" y="17129"/>
                </a:cubicBezTo>
                <a:cubicBezTo>
                  <a:pt x="1980" y="17126"/>
                  <a:pt x="1999" y="17067"/>
                  <a:pt x="1999" y="16999"/>
                </a:cubicBezTo>
                <a:cubicBezTo>
                  <a:pt x="1999" y="16932"/>
                  <a:pt x="2025" y="16860"/>
                  <a:pt x="2055" y="16837"/>
                </a:cubicBezTo>
                <a:cubicBezTo>
                  <a:pt x="2095" y="16805"/>
                  <a:pt x="2085" y="16766"/>
                  <a:pt x="2020" y="16678"/>
                </a:cubicBezTo>
                <a:cubicBezTo>
                  <a:pt x="1919" y="16542"/>
                  <a:pt x="1873" y="16526"/>
                  <a:pt x="1908" y="16639"/>
                </a:cubicBezTo>
                <a:cubicBezTo>
                  <a:pt x="1943" y="16753"/>
                  <a:pt x="1876" y="16784"/>
                  <a:pt x="1737" y="16718"/>
                </a:cubicBezTo>
                <a:cubicBezTo>
                  <a:pt x="1620" y="16662"/>
                  <a:pt x="1619" y="16657"/>
                  <a:pt x="1699" y="16584"/>
                </a:cubicBezTo>
                <a:cubicBezTo>
                  <a:pt x="1768" y="16520"/>
                  <a:pt x="1771" y="16507"/>
                  <a:pt x="1713" y="16507"/>
                </a:cubicBezTo>
                <a:cubicBezTo>
                  <a:pt x="1588" y="16507"/>
                  <a:pt x="1586" y="16401"/>
                  <a:pt x="1709" y="16342"/>
                </a:cubicBezTo>
                <a:lnTo>
                  <a:pt x="1828" y="16284"/>
                </a:lnTo>
                <a:lnTo>
                  <a:pt x="1727" y="16188"/>
                </a:lnTo>
                <a:cubicBezTo>
                  <a:pt x="1613" y="16080"/>
                  <a:pt x="1663" y="15993"/>
                  <a:pt x="1807" y="16050"/>
                </a:cubicBezTo>
                <a:cubicBezTo>
                  <a:pt x="1861" y="16072"/>
                  <a:pt x="1894" y="16059"/>
                  <a:pt x="1894" y="16017"/>
                </a:cubicBezTo>
                <a:cubicBezTo>
                  <a:pt x="1894" y="15980"/>
                  <a:pt x="1926" y="15907"/>
                  <a:pt x="1964" y="15854"/>
                </a:cubicBezTo>
                <a:cubicBezTo>
                  <a:pt x="2028" y="15765"/>
                  <a:pt x="2040" y="15765"/>
                  <a:pt x="2163" y="15844"/>
                </a:cubicBezTo>
                <a:lnTo>
                  <a:pt x="2295" y="15930"/>
                </a:lnTo>
                <a:lnTo>
                  <a:pt x="2198" y="16030"/>
                </a:lnTo>
                <a:cubicBezTo>
                  <a:pt x="2143" y="16086"/>
                  <a:pt x="2123" y="16131"/>
                  <a:pt x="2152" y="16131"/>
                </a:cubicBezTo>
                <a:cubicBezTo>
                  <a:pt x="2181" y="16131"/>
                  <a:pt x="2267" y="16203"/>
                  <a:pt x="2348" y="16292"/>
                </a:cubicBezTo>
                <a:cubicBezTo>
                  <a:pt x="2428" y="16380"/>
                  <a:pt x="2518" y="16451"/>
                  <a:pt x="2546" y="16451"/>
                </a:cubicBezTo>
                <a:cubicBezTo>
                  <a:pt x="2575" y="16451"/>
                  <a:pt x="2656" y="16510"/>
                  <a:pt x="2724" y="16579"/>
                </a:cubicBezTo>
                <a:cubicBezTo>
                  <a:pt x="2896" y="16751"/>
                  <a:pt x="2851" y="16882"/>
                  <a:pt x="2623" y="16882"/>
                </a:cubicBezTo>
                <a:cubicBezTo>
                  <a:pt x="2530" y="16882"/>
                  <a:pt x="2442" y="16906"/>
                  <a:pt x="2428" y="16936"/>
                </a:cubicBezTo>
                <a:cubicBezTo>
                  <a:pt x="2413" y="16965"/>
                  <a:pt x="2426" y="16989"/>
                  <a:pt x="2456" y="16989"/>
                </a:cubicBezTo>
                <a:cubicBezTo>
                  <a:pt x="2485" y="16989"/>
                  <a:pt x="2573" y="17067"/>
                  <a:pt x="2651" y="17162"/>
                </a:cubicBezTo>
                <a:cubicBezTo>
                  <a:pt x="2772" y="17309"/>
                  <a:pt x="2805" y="17324"/>
                  <a:pt x="2867" y="17268"/>
                </a:cubicBezTo>
                <a:cubicBezTo>
                  <a:pt x="3017" y="17133"/>
                  <a:pt x="3051" y="17145"/>
                  <a:pt x="3293" y="17409"/>
                </a:cubicBezTo>
                <a:cubicBezTo>
                  <a:pt x="3429" y="17557"/>
                  <a:pt x="3596" y="17695"/>
                  <a:pt x="3666" y="17715"/>
                </a:cubicBezTo>
                <a:cubicBezTo>
                  <a:pt x="3737" y="17736"/>
                  <a:pt x="3817" y="17788"/>
                  <a:pt x="3844" y="17831"/>
                </a:cubicBezTo>
                <a:cubicBezTo>
                  <a:pt x="3872" y="17874"/>
                  <a:pt x="3981" y="17914"/>
                  <a:pt x="4089" y="17922"/>
                </a:cubicBezTo>
                <a:cubicBezTo>
                  <a:pt x="4196" y="17929"/>
                  <a:pt x="4319" y="17974"/>
                  <a:pt x="4361" y="18020"/>
                </a:cubicBezTo>
                <a:cubicBezTo>
                  <a:pt x="4402" y="18067"/>
                  <a:pt x="4496" y="18115"/>
                  <a:pt x="4566" y="18124"/>
                </a:cubicBezTo>
                <a:cubicBezTo>
                  <a:pt x="4662" y="18138"/>
                  <a:pt x="4696" y="18174"/>
                  <a:pt x="4706" y="18264"/>
                </a:cubicBezTo>
                <a:cubicBezTo>
                  <a:pt x="4722" y="18408"/>
                  <a:pt x="4763" y="18412"/>
                  <a:pt x="4943" y="18292"/>
                </a:cubicBezTo>
                <a:lnTo>
                  <a:pt x="5079" y="18203"/>
                </a:lnTo>
                <a:lnTo>
                  <a:pt x="4898" y="18163"/>
                </a:lnTo>
                <a:cubicBezTo>
                  <a:pt x="4687" y="18116"/>
                  <a:pt x="4480" y="17961"/>
                  <a:pt x="4535" y="17891"/>
                </a:cubicBezTo>
                <a:cubicBezTo>
                  <a:pt x="4557" y="17863"/>
                  <a:pt x="4727" y="17899"/>
                  <a:pt x="4947" y="17979"/>
                </a:cubicBezTo>
                <a:cubicBezTo>
                  <a:pt x="5153" y="18054"/>
                  <a:pt x="5374" y="18114"/>
                  <a:pt x="5435" y="18114"/>
                </a:cubicBezTo>
                <a:cubicBezTo>
                  <a:pt x="5496" y="18114"/>
                  <a:pt x="5862" y="18213"/>
                  <a:pt x="6248" y="18332"/>
                </a:cubicBezTo>
                <a:cubicBezTo>
                  <a:pt x="6634" y="18452"/>
                  <a:pt x="7008" y="18542"/>
                  <a:pt x="7082" y="18532"/>
                </a:cubicBezTo>
                <a:cubicBezTo>
                  <a:pt x="7186" y="18518"/>
                  <a:pt x="7143" y="18495"/>
                  <a:pt x="6894" y="18426"/>
                </a:cubicBezTo>
                <a:cubicBezTo>
                  <a:pt x="6717" y="18378"/>
                  <a:pt x="6489" y="18318"/>
                  <a:pt x="6384" y="18294"/>
                </a:cubicBezTo>
                <a:cubicBezTo>
                  <a:pt x="6279" y="18269"/>
                  <a:pt x="6202" y="18226"/>
                  <a:pt x="6213" y="18197"/>
                </a:cubicBezTo>
                <a:cubicBezTo>
                  <a:pt x="6234" y="18143"/>
                  <a:pt x="6652" y="18146"/>
                  <a:pt x="6852" y="18202"/>
                </a:cubicBezTo>
                <a:lnTo>
                  <a:pt x="6960" y="18232"/>
                </a:lnTo>
                <a:lnTo>
                  <a:pt x="6845" y="18119"/>
                </a:lnTo>
                <a:cubicBezTo>
                  <a:pt x="6773" y="18048"/>
                  <a:pt x="6668" y="18009"/>
                  <a:pt x="6559" y="18009"/>
                </a:cubicBezTo>
                <a:cubicBezTo>
                  <a:pt x="6464" y="18009"/>
                  <a:pt x="6376" y="17987"/>
                  <a:pt x="6363" y="17962"/>
                </a:cubicBezTo>
                <a:cubicBezTo>
                  <a:pt x="6351" y="17936"/>
                  <a:pt x="6241" y="17898"/>
                  <a:pt x="6119" y="17878"/>
                </a:cubicBezTo>
                <a:cubicBezTo>
                  <a:pt x="5997" y="17858"/>
                  <a:pt x="5849" y="17811"/>
                  <a:pt x="5788" y="17772"/>
                </a:cubicBezTo>
                <a:cubicBezTo>
                  <a:pt x="5727" y="17734"/>
                  <a:pt x="5571" y="17670"/>
                  <a:pt x="5442" y="17633"/>
                </a:cubicBezTo>
                <a:cubicBezTo>
                  <a:pt x="5313" y="17596"/>
                  <a:pt x="5159" y="17535"/>
                  <a:pt x="5100" y="17499"/>
                </a:cubicBezTo>
                <a:cubicBezTo>
                  <a:pt x="4662" y="17229"/>
                  <a:pt x="4496" y="17150"/>
                  <a:pt x="4361" y="17150"/>
                </a:cubicBezTo>
                <a:cubicBezTo>
                  <a:pt x="4276" y="17150"/>
                  <a:pt x="4132" y="17102"/>
                  <a:pt x="4043" y="17045"/>
                </a:cubicBezTo>
                <a:cubicBezTo>
                  <a:pt x="3954" y="16987"/>
                  <a:pt x="3829" y="16916"/>
                  <a:pt x="3764" y="16885"/>
                </a:cubicBezTo>
                <a:cubicBezTo>
                  <a:pt x="3628" y="16822"/>
                  <a:pt x="3620" y="16769"/>
                  <a:pt x="3715" y="16585"/>
                </a:cubicBezTo>
                <a:lnTo>
                  <a:pt x="3785" y="16453"/>
                </a:lnTo>
                <a:lnTo>
                  <a:pt x="3597" y="16485"/>
                </a:lnTo>
                <a:cubicBezTo>
                  <a:pt x="3474" y="16506"/>
                  <a:pt x="3355" y="16490"/>
                  <a:pt x="3255" y="16438"/>
                </a:cubicBezTo>
                <a:cubicBezTo>
                  <a:pt x="3073" y="16342"/>
                  <a:pt x="2901" y="16068"/>
                  <a:pt x="2969" y="15983"/>
                </a:cubicBezTo>
                <a:cubicBezTo>
                  <a:pt x="3000" y="15944"/>
                  <a:pt x="2971" y="15909"/>
                  <a:pt x="2871" y="15866"/>
                </a:cubicBezTo>
                <a:cubicBezTo>
                  <a:pt x="2792" y="15832"/>
                  <a:pt x="2669" y="15746"/>
                  <a:pt x="2599" y="15673"/>
                </a:cubicBezTo>
                <a:cubicBezTo>
                  <a:pt x="2489" y="15561"/>
                  <a:pt x="2478" y="15526"/>
                  <a:pt x="2522" y="15439"/>
                </a:cubicBezTo>
                <a:cubicBezTo>
                  <a:pt x="2566" y="15351"/>
                  <a:pt x="2561" y="15341"/>
                  <a:pt x="2494" y="15363"/>
                </a:cubicBezTo>
                <a:cubicBezTo>
                  <a:pt x="2440" y="15381"/>
                  <a:pt x="2374" y="15321"/>
                  <a:pt x="2278" y="15170"/>
                </a:cubicBezTo>
                <a:cubicBezTo>
                  <a:pt x="2174" y="15008"/>
                  <a:pt x="2122" y="14966"/>
                  <a:pt x="2082" y="15008"/>
                </a:cubicBezTo>
                <a:cubicBezTo>
                  <a:pt x="2012" y="15081"/>
                  <a:pt x="1962" y="14985"/>
                  <a:pt x="1999" y="14842"/>
                </a:cubicBezTo>
                <a:cubicBezTo>
                  <a:pt x="2014" y="14783"/>
                  <a:pt x="2033" y="14668"/>
                  <a:pt x="2041" y="14587"/>
                </a:cubicBezTo>
                <a:cubicBezTo>
                  <a:pt x="2052" y="14458"/>
                  <a:pt x="2072" y="14442"/>
                  <a:pt x="2184" y="14456"/>
                </a:cubicBezTo>
                <a:cubicBezTo>
                  <a:pt x="2283" y="14468"/>
                  <a:pt x="2316" y="14447"/>
                  <a:pt x="2334" y="14362"/>
                </a:cubicBezTo>
                <a:cubicBezTo>
                  <a:pt x="2350" y="14281"/>
                  <a:pt x="2390" y="14253"/>
                  <a:pt x="2487" y="14253"/>
                </a:cubicBezTo>
                <a:cubicBezTo>
                  <a:pt x="2623" y="14253"/>
                  <a:pt x="2666" y="14180"/>
                  <a:pt x="2560" y="14129"/>
                </a:cubicBezTo>
                <a:cubicBezTo>
                  <a:pt x="2528" y="14113"/>
                  <a:pt x="2411" y="14159"/>
                  <a:pt x="2302" y="14231"/>
                </a:cubicBezTo>
                <a:cubicBezTo>
                  <a:pt x="2086" y="14376"/>
                  <a:pt x="1971" y="14359"/>
                  <a:pt x="2086" y="14200"/>
                </a:cubicBezTo>
                <a:cubicBezTo>
                  <a:pt x="2133" y="14135"/>
                  <a:pt x="2141" y="14091"/>
                  <a:pt x="2110" y="14067"/>
                </a:cubicBezTo>
                <a:cubicBezTo>
                  <a:pt x="2085" y="14047"/>
                  <a:pt x="2076" y="14007"/>
                  <a:pt x="2089" y="13980"/>
                </a:cubicBezTo>
                <a:cubicBezTo>
                  <a:pt x="2126" y="13905"/>
                  <a:pt x="1875" y="13920"/>
                  <a:pt x="1814" y="13997"/>
                </a:cubicBezTo>
                <a:cubicBezTo>
                  <a:pt x="1772" y="14049"/>
                  <a:pt x="1756" y="14038"/>
                  <a:pt x="1737" y="13946"/>
                </a:cubicBezTo>
                <a:cubicBezTo>
                  <a:pt x="1723" y="13880"/>
                  <a:pt x="1689" y="13842"/>
                  <a:pt x="1657" y="13858"/>
                </a:cubicBezTo>
                <a:cubicBezTo>
                  <a:pt x="1561" y="13904"/>
                  <a:pt x="1547" y="13787"/>
                  <a:pt x="1632" y="13655"/>
                </a:cubicBezTo>
                <a:lnTo>
                  <a:pt x="1716" y="13529"/>
                </a:lnTo>
                <a:lnTo>
                  <a:pt x="1817" y="13650"/>
                </a:lnTo>
                <a:cubicBezTo>
                  <a:pt x="1969" y="13828"/>
                  <a:pt x="2156" y="13799"/>
                  <a:pt x="2013" y="13619"/>
                </a:cubicBezTo>
                <a:cubicBezTo>
                  <a:pt x="1984" y="13584"/>
                  <a:pt x="1920" y="13556"/>
                  <a:pt x="1870" y="13556"/>
                </a:cubicBezTo>
                <a:cubicBezTo>
                  <a:pt x="1819" y="13556"/>
                  <a:pt x="1766" y="13541"/>
                  <a:pt x="1751" y="13522"/>
                </a:cubicBezTo>
                <a:cubicBezTo>
                  <a:pt x="1707" y="13467"/>
                  <a:pt x="1805" y="13287"/>
                  <a:pt x="1880" y="13287"/>
                </a:cubicBezTo>
                <a:cubicBezTo>
                  <a:pt x="1941" y="13287"/>
                  <a:pt x="1941" y="13275"/>
                  <a:pt x="1873" y="13180"/>
                </a:cubicBezTo>
                <a:cubicBezTo>
                  <a:pt x="1831" y="13121"/>
                  <a:pt x="1752" y="13073"/>
                  <a:pt x="1699" y="13073"/>
                </a:cubicBezTo>
                <a:cubicBezTo>
                  <a:pt x="1645" y="13073"/>
                  <a:pt x="1585" y="13048"/>
                  <a:pt x="1570" y="13018"/>
                </a:cubicBezTo>
                <a:cubicBezTo>
                  <a:pt x="1533" y="12943"/>
                  <a:pt x="1627" y="12805"/>
                  <a:pt x="1716" y="12805"/>
                </a:cubicBezTo>
                <a:cubicBezTo>
                  <a:pt x="1755" y="12805"/>
                  <a:pt x="1809" y="12734"/>
                  <a:pt x="1835" y="12650"/>
                </a:cubicBezTo>
                <a:cubicBezTo>
                  <a:pt x="1872" y="12525"/>
                  <a:pt x="1915" y="12490"/>
                  <a:pt x="2068" y="12458"/>
                </a:cubicBezTo>
                <a:cubicBezTo>
                  <a:pt x="2332" y="12401"/>
                  <a:pt x="2414" y="12401"/>
                  <a:pt x="2536" y="12451"/>
                </a:cubicBezTo>
                <a:cubicBezTo>
                  <a:pt x="2619" y="12485"/>
                  <a:pt x="2630" y="12480"/>
                  <a:pt x="2592" y="12429"/>
                </a:cubicBezTo>
                <a:cubicBezTo>
                  <a:pt x="2565" y="12393"/>
                  <a:pt x="2478" y="12347"/>
                  <a:pt x="2400" y="12327"/>
                </a:cubicBezTo>
                <a:cubicBezTo>
                  <a:pt x="2286" y="12297"/>
                  <a:pt x="2260" y="12266"/>
                  <a:pt x="2260" y="12159"/>
                </a:cubicBezTo>
                <a:cubicBezTo>
                  <a:pt x="2260" y="12063"/>
                  <a:pt x="2286" y="12021"/>
                  <a:pt x="2355" y="12008"/>
                </a:cubicBezTo>
                <a:cubicBezTo>
                  <a:pt x="2473" y="11987"/>
                  <a:pt x="2475" y="11914"/>
                  <a:pt x="2362" y="11837"/>
                </a:cubicBezTo>
                <a:cubicBezTo>
                  <a:pt x="2254" y="11765"/>
                  <a:pt x="2293" y="11678"/>
                  <a:pt x="2431" y="11678"/>
                </a:cubicBezTo>
                <a:cubicBezTo>
                  <a:pt x="2489" y="11678"/>
                  <a:pt x="2536" y="11655"/>
                  <a:pt x="2536" y="11628"/>
                </a:cubicBezTo>
                <a:cubicBezTo>
                  <a:pt x="2536" y="11598"/>
                  <a:pt x="2482" y="11598"/>
                  <a:pt x="2403" y="11626"/>
                </a:cubicBezTo>
                <a:cubicBezTo>
                  <a:pt x="2292" y="11666"/>
                  <a:pt x="2270" y="11654"/>
                  <a:pt x="2243" y="11562"/>
                </a:cubicBezTo>
                <a:cubicBezTo>
                  <a:pt x="2225" y="11503"/>
                  <a:pt x="2192" y="11450"/>
                  <a:pt x="2170" y="11445"/>
                </a:cubicBezTo>
                <a:cubicBezTo>
                  <a:pt x="2147" y="11440"/>
                  <a:pt x="2128" y="11355"/>
                  <a:pt x="2128" y="11255"/>
                </a:cubicBezTo>
                <a:cubicBezTo>
                  <a:pt x="2127" y="11119"/>
                  <a:pt x="2150" y="11060"/>
                  <a:pt x="2222" y="11019"/>
                </a:cubicBezTo>
                <a:cubicBezTo>
                  <a:pt x="2275" y="10989"/>
                  <a:pt x="2308" y="10942"/>
                  <a:pt x="2295" y="10915"/>
                </a:cubicBezTo>
                <a:cubicBezTo>
                  <a:pt x="2282" y="10889"/>
                  <a:pt x="2358" y="10757"/>
                  <a:pt x="2466" y="10622"/>
                </a:cubicBezTo>
                <a:cubicBezTo>
                  <a:pt x="2574" y="10486"/>
                  <a:pt x="2662" y="10362"/>
                  <a:pt x="2662" y="10345"/>
                </a:cubicBezTo>
                <a:cubicBezTo>
                  <a:pt x="2662" y="10328"/>
                  <a:pt x="2713" y="10250"/>
                  <a:pt x="2773" y="10171"/>
                </a:cubicBezTo>
                <a:cubicBezTo>
                  <a:pt x="2869" y="10045"/>
                  <a:pt x="2876" y="10012"/>
                  <a:pt x="2829" y="9918"/>
                </a:cubicBezTo>
                <a:cubicBezTo>
                  <a:pt x="2785" y="9829"/>
                  <a:pt x="2784" y="9794"/>
                  <a:pt x="2829" y="9725"/>
                </a:cubicBezTo>
                <a:cubicBezTo>
                  <a:pt x="2860" y="9678"/>
                  <a:pt x="2920" y="9639"/>
                  <a:pt x="2962" y="9639"/>
                </a:cubicBezTo>
                <a:cubicBezTo>
                  <a:pt x="3003" y="9639"/>
                  <a:pt x="3047" y="9591"/>
                  <a:pt x="3059" y="9532"/>
                </a:cubicBezTo>
                <a:cubicBezTo>
                  <a:pt x="3082" y="9423"/>
                  <a:pt x="3245" y="9317"/>
                  <a:pt x="3391" y="9317"/>
                </a:cubicBezTo>
                <a:cubicBezTo>
                  <a:pt x="3465" y="9317"/>
                  <a:pt x="3781" y="9094"/>
                  <a:pt x="4082" y="8829"/>
                </a:cubicBezTo>
                <a:cubicBezTo>
                  <a:pt x="4166" y="8755"/>
                  <a:pt x="4271" y="8727"/>
                  <a:pt x="4472" y="8727"/>
                </a:cubicBezTo>
                <a:cubicBezTo>
                  <a:pt x="4706" y="8727"/>
                  <a:pt x="4751" y="8712"/>
                  <a:pt x="4769" y="8625"/>
                </a:cubicBezTo>
                <a:cubicBezTo>
                  <a:pt x="4808" y="8439"/>
                  <a:pt x="4982" y="8342"/>
                  <a:pt x="5177" y="8397"/>
                </a:cubicBezTo>
                <a:cubicBezTo>
                  <a:pt x="5314" y="8436"/>
                  <a:pt x="5357" y="8430"/>
                  <a:pt x="5376" y="8370"/>
                </a:cubicBezTo>
                <a:cubicBezTo>
                  <a:pt x="5411" y="8256"/>
                  <a:pt x="5669" y="8135"/>
                  <a:pt x="5885" y="8135"/>
                </a:cubicBezTo>
                <a:cubicBezTo>
                  <a:pt x="5990" y="8135"/>
                  <a:pt x="6090" y="8111"/>
                  <a:pt x="6105" y="8080"/>
                </a:cubicBezTo>
                <a:cubicBezTo>
                  <a:pt x="6164" y="7960"/>
                  <a:pt x="6879" y="7733"/>
                  <a:pt x="7431" y="7659"/>
                </a:cubicBezTo>
                <a:cubicBezTo>
                  <a:pt x="7595" y="7637"/>
                  <a:pt x="7786" y="7578"/>
                  <a:pt x="7856" y="7528"/>
                </a:cubicBezTo>
                <a:cubicBezTo>
                  <a:pt x="7927" y="7479"/>
                  <a:pt x="8062" y="7439"/>
                  <a:pt x="8156" y="7438"/>
                </a:cubicBezTo>
                <a:cubicBezTo>
                  <a:pt x="8251" y="7437"/>
                  <a:pt x="8463" y="7410"/>
                  <a:pt x="8627" y="7376"/>
                </a:cubicBezTo>
                <a:cubicBezTo>
                  <a:pt x="9026" y="7294"/>
                  <a:pt x="9228" y="7276"/>
                  <a:pt x="10037" y="7257"/>
                </a:cubicBezTo>
                <a:cubicBezTo>
                  <a:pt x="10413" y="7248"/>
                  <a:pt x="10770" y="7226"/>
                  <a:pt x="10829" y="7205"/>
                </a:cubicBezTo>
                <a:cubicBezTo>
                  <a:pt x="10863" y="7193"/>
                  <a:pt x="10898" y="7190"/>
                  <a:pt x="10930" y="7196"/>
                </a:cubicBezTo>
                <a:close/>
                <a:moveTo>
                  <a:pt x="16146" y="7223"/>
                </a:moveTo>
                <a:cubicBezTo>
                  <a:pt x="16111" y="7223"/>
                  <a:pt x="16093" y="7249"/>
                  <a:pt x="16108" y="7279"/>
                </a:cubicBezTo>
                <a:cubicBezTo>
                  <a:pt x="16122" y="7308"/>
                  <a:pt x="16163" y="7332"/>
                  <a:pt x="16198" y="7332"/>
                </a:cubicBezTo>
                <a:cubicBezTo>
                  <a:pt x="16233" y="7332"/>
                  <a:pt x="16251" y="7308"/>
                  <a:pt x="16237" y="7279"/>
                </a:cubicBezTo>
                <a:cubicBezTo>
                  <a:pt x="16222" y="7249"/>
                  <a:pt x="16181" y="7223"/>
                  <a:pt x="16146" y="7223"/>
                </a:cubicBezTo>
                <a:close/>
                <a:moveTo>
                  <a:pt x="17301" y="7279"/>
                </a:moveTo>
                <a:cubicBezTo>
                  <a:pt x="17227" y="7279"/>
                  <a:pt x="17200" y="7307"/>
                  <a:pt x="17200" y="7384"/>
                </a:cubicBezTo>
                <a:cubicBezTo>
                  <a:pt x="17200" y="7500"/>
                  <a:pt x="17210" y="7508"/>
                  <a:pt x="17353" y="7460"/>
                </a:cubicBezTo>
                <a:cubicBezTo>
                  <a:pt x="17476" y="7418"/>
                  <a:pt x="17436" y="7279"/>
                  <a:pt x="17301" y="7279"/>
                </a:cubicBezTo>
                <a:close/>
                <a:moveTo>
                  <a:pt x="5467" y="7280"/>
                </a:moveTo>
                <a:cubicBezTo>
                  <a:pt x="5411" y="7285"/>
                  <a:pt x="5346" y="7310"/>
                  <a:pt x="5320" y="7349"/>
                </a:cubicBezTo>
                <a:cubicBezTo>
                  <a:pt x="5284" y="7404"/>
                  <a:pt x="5304" y="7411"/>
                  <a:pt x="5421" y="7394"/>
                </a:cubicBezTo>
                <a:cubicBezTo>
                  <a:pt x="5502" y="7382"/>
                  <a:pt x="5568" y="7352"/>
                  <a:pt x="5568" y="7326"/>
                </a:cubicBezTo>
                <a:cubicBezTo>
                  <a:pt x="5568" y="7289"/>
                  <a:pt x="5522" y="7275"/>
                  <a:pt x="5467" y="7280"/>
                </a:cubicBezTo>
                <a:close/>
                <a:moveTo>
                  <a:pt x="18630" y="7388"/>
                </a:moveTo>
                <a:cubicBezTo>
                  <a:pt x="18610" y="7389"/>
                  <a:pt x="18570" y="7410"/>
                  <a:pt x="18504" y="7448"/>
                </a:cubicBezTo>
                <a:cubicBezTo>
                  <a:pt x="18444" y="7482"/>
                  <a:pt x="18396" y="7530"/>
                  <a:pt x="18396" y="7555"/>
                </a:cubicBezTo>
                <a:cubicBezTo>
                  <a:pt x="18396" y="7620"/>
                  <a:pt x="18455" y="7610"/>
                  <a:pt x="18515" y="7535"/>
                </a:cubicBezTo>
                <a:cubicBezTo>
                  <a:pt x="18555" y="7485"/>
                  <a:pt x="18576" y="7485"/>
                  <a:pt x="18616" y="7535"/>
                </a:cubicBezTo>
                <a:cubicBezTo>
                  <a:pt x="18656" y="7585"/>
                  <a:pt x="18647" y="7624"/>
                  <a:pt x="18574" y="7709"/>
                </a:cubicBezTo>
                <a:cubicBezTo>
                  <a:pt x="18461" y="7841"/>
                  <a:pt x="18482" y="8058"/>
                  <a:pt x="18623" y="8202"/>
                </a:cubicBezTo>
                <a:cubicBezTo>
                  <a:pt x="18740" y="8322"/>
                  <a:pt x="18767" y="8321"/>
                  <a:pt x="18686" y="8202"/>
                </a:cubicBezTo>
                <a:cubicBezTo>
                  <a:pt x="18554" y="8009"/>
                  <a:pt x="18562" y="7984"/>
                  <a:pt x="18776" y="7860"/>
                </a:cubicBezTo>
                <a:cubicBezTo>
                  <a:pt x="18893" y="7793"/>
                  <a:pt x="18975" y="7717"/>
                  <a:pt x="18961" y="7689"/>
                </a:cubicBezTo>
                <a:cubicBezTo>
                  <a:pt x="18948" y="7662"/>
                  <a:pt x="18974" y="7605"/>
                  <a:pt x="19017" y="7565"/>
                </a:cubicBezTo>
                <a:cubicBezTo>
                  <a:pt x="19060" y="7526"/>
                  <a:pt x="19082" y="7477"/>
                  <a:pt x="19066" y="7456"/>
                </a:cubicBezTo>
                <a:cubicBezTo>
                  <a:pt x="19050" y="7436"/>
                  <a:pt x="19009" y="7466"/>
                  <a:pt x="18975" y="7523"/>
                </a:cubicBezTo>
                <a:cubicBezTo>
                  <a:pt x="18919" y="7619"/>
                  <a:pt x="18911" y="7620"/>
                  <a:pt x="18885" y="7533"/>
                </a:cubicBezTo>
                <a:cubicBezTo>
                  <a:pt x="18862" y="7460"/>
                  <a:pt x="18838" y="7453"/>
                  <a:pt x="18773" y="7497"/>
                </a:cubicBezTo>
                <a:cubicBezTo>
                  <a:pt x="18684" y="7556"/>
                  <a:pt x="18594" y="7515"/>
                  <a:pt x="18633" y="7434"/>
                </a:cubicBezTo>
                <a:cubicBezTo>
                  <a:pt x="18650" y="7402"/>
                  <a:pt x="18650" y="7386"/>
                  <a:pt x="18630" y="7388"/>
                </a:cubicBezTo>
                <a:close/>
                <a:moveTo>
                  <a:pt x="5058" y="7451"/>
                </a:moveTo>
                <a:cubicBezTo>
                  <a:pt x="5037" y="7457"/>
                  <a:pt x="5017" y="7467"/>
                  <a:pt x="5006" y="7481"/>
                </a:cubicBezTo>
                <a:cubicBezTo>
                  <a:pt x="4979" y="7515"/>
                  <a:pt x="5008" y="7522"/>
                  <a:pt x="5086" y="7502"/>
                </a:cubicBezTo>
                <a:cubicBezTo>
                  <a:pt x="5176" y="7479"/>
                  <a:pt x="5187" y="7467"/>
                  <a:pt x="5128" y="7451"/>
                </a:cubicBezTo>
                <a:cubicBezTo>
                  <a:pt x="5106" y="7445"/>
                  <a:pt x="5080" y="7446"/>
                  <a:pt x="5058" y="7451"/>
                </a:cubicBezTo>
                <a:close/>
                <a:moveTo>
                  <a:pt x="12706" y="7491"/>
                </a:moveTo>
                <a:cubicBezTo>
                  <a:pt x="12658" y="7491"/>
                  <a:pt x="12629" y="7517"/>
                  <a:pt x="12643" y="7545"/>
                </a:cubicBezTo>
                <a:cubicBezTo>
                  <a:pt x="12657" y="7573"/>
                  <a:pt x="12696" y="7582"/>
                  <a:pt x="12730" y="7565"/>
                </a:cubicBezTo>
                <a:cubicBezTo>
                  <a:pt x="12819" y="7523"/>
                  <a:pt x="12809" y="7491"/>
                  <a:pt x="12706" y="7491"/>
                </a:cubicBezTo>
                <a:close/>
                <a:moveTo>
                  <a:pt x="4392" y="7616"/>
                </a:moveTo>
                <a:cubicBezTo>
                  <a:pt x="4378" y="7627"/>
                  <a:pt x="4371" y="7652"/>
                  <a:pt x="4371" y="7694"/>
                </a:cubicBezTo>
                <a:cubicBezTo>
                  <a:pt x="4371" y="7793"/>
                  <a:pt x="4387" y="7800"/>
                  <a:pt x="4553" y="7753"/>
                </a:cubicBezTo>
                <a:cubicBezTo>
                  <a:pt x="4767" y="7693"/>
                  <a:pt x="4811" y="7655"/>
                  <a:pt x="4668" y="7654"/>
                </a:cubicBezTo>
                <a:cubicBezTo>
                  <a:pt x="4611" y="7654"/>
                  <a:pt x="4522" y="7638"/>
                  <a:pt x="4469" y="7621"/>
                </a:cubicBezTo>
                <a:cubicBezTo>
                  <a:pt x="4431" y="7608"/>
                  <a:pt x="4407" y="7604"/>
                  <a:pt x="4392" y="7616"/>
                </a:cubicBezTo>
                <a:close/>
                <a:moveTo>
                  <a:pt x="13519" y="7664"/>
                </a:moveTo>
                <a:cubicBezTo>
                  <a:pt x="13456" y="7655"/>
                  <a:pt x="13381" y="7685"/>
                  <a:pt x="13348" y="7735"/>
                </a:cubicBezTo>
                <a:cubicBezTo>
                  <a:pt x="13296" y="7813"/>
                  <a:pt x="13309" y="7820"/>
                  <a:pt x="13460" y="7805"/>
                </a:cubicBezTo>
                <a:cubicBezTo>
                  <a:pt x="13648" y="7786"/>
                  <a:pt x="13689" y="7689"/>
                  <a:pt x="13519" y="7664"/>
                </a:cubicBezTo>
                <a:close/>
                <a:moveTo>
                  <a:pt x="10435" y="7669"/>
                </a:moveTo>
                <a:cubicBezTo>
                  <a:pt x="10382" y="7682"/>
                  <a:pt x="10414" y="7692"/>
                  <a:pt x="10508" y="7693"/>
                </a:cubicBezTo>
                <a:cubicBezTo>
                  <a:pt x="10602" y="7693"/>
                  <a:pt x="10643" y="7684"/>
                  <a:pt x="10602" y="7671"/>
                </a:cubicBezTo>
                <a:cubicBezTo>
                  <a:pt x="10561" y="7657"/>
                  <a:pt x="10488" y="7656"/>
                  <a:pt x="10435" y="7669"/>
                </a:cubicBezTo>
                <a:close/>
                <a:moveTo>
                  <a:pt x="9165" y="7708"/>
                </a:moveTo>
                <a:cubicBezTo>
                  <a:pt x="9066" y="7708"/>
                  <a:pt x="9064" y="7711"/>
                  <a:pt x="9137" y="7812"/>
                </a:cubicBezTo>
                <a:cubicBezTo>
                  <a:pt x="9178" y="7869"/>
                  <a:pt x="9254" y="7925"/>
                  <a:pt x="9304" y="7937"/>
                </a:cubicBezTo>
                <a:cubicBezTo>
                  <a:pt x="9503" y="7986"/>
                  <a:pt x="9520" y="7968"/>
                  <a:pt x="9395" y="7840"/>
                </a:cubicBezTo>
                <a:cubicBezTo>
                  <a:pt x="9324" y="7768"/>
                  <a:pt x="9221" y="7708"/>
                  <a:pt x="9165" y="7708"/>
                </a:cubicBezTo>
                <a:close/>
                <a:moveTo>
                  <a:pt x="3722" y="7761"/>
                </a:moveTo>
                <a:cubicBezTo>
                  <a:pt x="3682" y="7761"/>
                  <a:pt x="3639" y="7786"/>
                  <a:pt x="3625" y="7815"/>
                </a:cubicBezTo>
                <a:cubicBezTo>
                  <a:pt x="3591" y="7883"/>
                  <a:pt x="3649" y="7883"/>
                  <a:pt x="3733" y="7815"/>
                </a:cubicBezTo>
                <a:cubicBezTo>
                  <a:pt x="3788" y="7770"/>
                  <a:pt x="3784" y="7762"/>
                  <a:pt x="3722" y="7761"/>
                </a:cubicBezTo>
                <a:close/>
                <a:moveTo>
                  <a:pt x="10170" y="7902"/>
                </a:moveTo>
                <a:cubicBezTo>
                  <a:pt x="10137" y="7906"/>
                  <a:pt x="10121" y="7914"/>
                  <a:pt x="10128" y="7927"/>
                </a:cubicBezTo>
                <a:cubicBezTo>
                  <a:pt x="10140" y="7953"/>
                  <a:pt x="10250" y="7973"/>
                  <a:pt x="10372" y="7971"/>
                </a:cubicBezTo>
                <a:cubicBezTo>
                  <a:pt x="10625" y="7966"/>
                  <a:pt x="10600" y="7941"/>
                  <a:pt x="10306" y="7906"/>
                </a:cubicBezTo>
                <a:cubicBezTo>
                  <a:pt x="10250" y="7899"/>
                  <a:pt x="10202" y="7898"/>
                  <a:pt x="10170" y="7902"/>
                </a:cubicBezTo>
                <a:close/>
                <a:moveTo>
                  <a:pt x="3338" y="7904"/>
                </a:moveTo>
                <a:cubicBezTo>
                  <a:pt x="3318" y="7905"/>
                  <a:pt x="3295" y="7932"/>
                  <a:pt x="3255" y="7983"/>
                </a:cubicBezTo>
                <a:cubicBezTo>
                  <a:pt x="3209" y="8040"/>
                  <a:pt x="3185" y="8110"/>
                  <a:pt x="3199" y="8139"/>
                </a:cubicBezTo>
                <a:cubicBezTo>
                  <a:pt x="3232" y="8206"/>
                  <a:pt x="3288" y="8204"/>
                  <a:pt x="3394" y="8132"/>
                </a:cubicBezTo>
                <a:cubicBezTo>
                  <a:pt x="3475" y="8078"/>
                  <a:pt x="3478" y="8069"/>
                  <a:pt x="3412" y="7976"/>
                </a:cubicBezTo>
                <a:cubicBezTo>
                  <a:pt x="3377" y="7928"/>
                  <a:pt x="3358" y="7903"/>
                  <a:pt x="3338" y="7904"/>
                </a:cubicBezTo>
                <a:close/>
                <a:moveTo>
                  <a:pt x="14119" y="7986"/>
                </a:moveTo>
                <a:cubicBezTo>
                  <a:pt x="14013" y="7986"/>
                  <a:pt x="13878" y="8006"/>
                  <a:pt x="13819" y="8030"/>
                </a:cubicBezTo>
                <a:cubicBezTo>
                  <a:pt x="13732" y="8065"/>
                  <a:pt x="13749" y="8072"/>
                  <a:pt x="13906" y="8072"/>
                </a:cubicBezTo>
                <a:cubicBezTo>
                  <a:pt x="14012" y="8072"/>
                  <a:pt x="14147" y="8053"/>
                  <a:pt x="14206" y="8030"/>
                </a:cubicBezTo>
                <a:cubicBezTo>
                  <a:pt x="14293" y="7995"/>
                  <a:pt x="14276" y="7986"/>
                  <a:pt x="14119" y="7986"/>
                </a:cubicBezTo>
                <a:close/>
                <a:moveTo>
                  <a:pt x="11614" y="7993"/>
                </a:moveTo>
                <a:cubicBezTo>
                  <a:pt x="11597" y="8013"/>
                  <a:pt x="11617" y="8064"/>
                  <a:pt x="11663" y="8105"/>
                </a:cubicBezTo>
                <a:cubicBezTo>
                  <a:pt x="11769" y="8203"/>
                  <a:pt x="11807" y="8161"/>
                  <a:pt x="11715" y="8045"/>
                </a:cubicBezTo>
                <a:cubicBezTo>
                  <a:pt x="11676" y="7996"/>
                  <a:pt x="11630" y="7972"/>
                  <a:pt x="11614" y="7993"/>
                </a:cubicBezTo>
                <a:close/>
                <a:moveTo>
                  <a:pt x="18937" y="7996"/>
                </a:moveTo>
                <a:cubicBezTo>
                  <a:pt x="18929" y="7992"/>
                  <a:pt x="18921" y="7992"/>
                  <a:pt x="18909" y="8001"/>
                </a:cubicBezTo>
                <a:cubicBezTo>
                  <a:pt x="18886" y="8019"/>
                  <a:pt x="18864" y="8061"/>
                  <a:pt x="18864" y="8090"/>
                </a:cubicBezTo>
                <a:cubicBezTo>
                  <a:pt x="18864" y="8120"/>
                  <a:pt x="18886" y="8128"/>
                  <a:pt x="18909" y="8110"/>
                </a:cubicBezTo>
                <a:cubicBezTo>
                  <a:pt x="18933" y="8092"/>
                  <a:pt x="18951" y="8052"/>
                  <a:pt x="18951" y="8023"/>
                </a:cubicBezTo>
                <a:cubicBezTo>
                  <a:pt x="18951" y="8008"/>
                  <a:pt x="18945" y="8000"/>
                  <a:pt x="18937" y="7996"/>
                </a:cubicBezTo>
                <a:close/>
                <a:moveTo>
                  <a:pt x="12497" y="8068"/>
                </a:moveTo>
                <a:cubicBezTo>
                  <a:pt x="12371" y="8072"/>
                  <a:pt x="12227" y="8097"/>
                  <a:pt x="12141" y="8142"/>
                </a:cubicBezTo>
                <a:cubicBezTo>
                  <a:pt x="12027" y="8201"/>
                  <a:pt x="12025" y="8209"/>
                  <a:pt x="12095" y="8306"/>
                </a:cubicBezTo>
                <a:cubicBezTo>
                  <a:pt x="12140" y="8368"/>
                  <a:pt x="12195" y="8393"/>
                  <a:pt x="12235" y="8372"/>
                </a:cubicBezTo>
                <a:cubicBezTo>
                  <a:pt x="12431" y="8266"/>
                  <a:pt x="12612" y="8194"/>
                  <a:pt x="12681" y="8192"/>
                </a:cubicBezTo>
                <a:cubicBezTo>
                  <a:pt x="12725" y="8191"/>
                  <a:pt x="12751" y="8161"/>
                  <a:pt x="12741" y="8124"/>
                </a:cubicBezTo>
                <a:cubicBezTo>
                  <a:pt x="12729" y="8082"/>
                  <a:pt x="12622" y="8064"/>
                  <a:pt x="12497" y="8068"/>
                </a:cubicBezTo>
                <a:close/>
                <a:moveTo>
                  <a:pt x="13554" y="8083"/>
                </a:moveTo>
                <a:cubicBezTo>
                  <a:pt x="13371" y="8083"/>
                  <a:pt x="13264" y="8127"/>
                  <a:pt x="13264" y="8202"/>
                </a:cubicBezTo>
                <a:cubicBezTo>
                  <a:pt x="13264" y="8237"/>
                  <a:pt x="13331" y="8244"/>
                  <a:pt x="13446" y="8221"/>
                </a:cubicBezTo>
                <a:cubicBezTo>
                  <a:pt x="13686" y="8173"/>
                  <a:pt x="13757" y="8083"/>
                  <a:pt x="13554" y="8083"/>
                </a:cubicBezTo>
                <a:close/>
                <a:moveTo>
                  <a:pt x="18044" y="8155"/>
                </a:moveTo>
                <a:cubicBezTo>
                  <a:pt x="18014" y="8170"/>
                  <a:pt x="18037" y="8182"/>
                  <a:pt x="18096" y="8182"/>
                </a:cubicBezTo>
                <a:cubicBezTo>
                  <a:pt x="18155" y="8182"/>
                  <a:pt x="18178" y="8170"/>
                  <a:pt x="18148" y="8155"/>
                </a:cubicBezTo>
                <a:cubicBezTo>
                  <a:pt x="18119" y="8141"/>
                  <a:pt x="18073" y="8141"/>
                  <a:pt x="18044" y="8155"/>
                </a:cubicBezTo>
                <a:close/>
                <a:moveTo>
                  <a:pt x="15542" y="8206"/>
                </a:moveTo>
                <a:cubicBezTo>
                  <a:pt x="15501" y="8219"/>
                  <a:pt x="15524" y="8233"/>
                  <a:pt x="15595" y="8234"/>
                </a:cubicBezTo>
                <a:cubicBezTo>
                  <a:pt x="15665" y="8235"/>
                  <a:pt x="15700" y="8222"/>
                  <a:pt x="15671" y="8207"/>
                </a:cubicBezTo>
                <a:cubicBezTo>
                  <a:pt x="15642" y="8193"/>
                  <a:pt x="15584" y="8192"/>
                  <a:pt x="15542" y="8206"/>
                </a:cubicBezTo>
                <a:close/>
                <a:moveTo>
                  <a:pt x="10689" y="8315"/>
                </a:moveTo>
                <a:cubicBezTo>
                  <a:pt x="10660" y="8330"/>
                  <a:pt x="10683" y="8342"/>
                  <a:pt x="10742" y="8342"/>
                </a:cubicBezTo>
                <a:cubicBezTo>
                  <a:pt x="10800" y="8342"/>
                  <a:pt x="10827" y="8330"/>
                  <a:pt x="10798" y="8315"/>
                </a:cubicBezTo>
                <a:cubicBezTo>
                  <a:pt x="10768" y="8300"/>
                  <a:pt x="10719" y="8300"/>
                  <a:pt x="10689" y="8315"/>
                </a:cubicBezTo>
                <a:close/>
                <a:moveTo>
                  <a:pt x="5822" y="8352"/>
                </a:moveTo>
                <a:cubicBezTo>
                  <a:pt x="5798" y="8352"/>
                  <a:pt x="5790" y="8374"/>
                  <a:pt x="5805" y="8404"/>
                </a:cubicBezTo>
                <a:cubicBezTo>
                  <a:pt x="5820" y="8433"/>
                  <a:pt x="5840" y="8459"/>
                  <a:pt x="5850" y="8459"/>
                </a:cubicBezTo>
                <a:cubicBezTo>
                  <a:pt x="5861" y="8459"/>
                  <a:pt x="5868" y="8433"/>
                  <a:pt x="5868" y="8404"/>
                </a:cubicBezTo>
                <a:cubicBezTo>
                  <a:pt x="5868" y="8374"/>
                  <a:pt x="5847" y="8352"/>
                  <a:pt x="5822" y="8352"/>
                </a:cubicBezTo>
                <a:close/>
                <a:moveTo>
                  <a:pt x="8209" y="8420"/>
                </a:moveTo>
                <a:cubicBezTo>
                  <a:pt x="8166" y="8417"/>
                  <a:pt x="8126" y="8419"/>
                  <a:pt x="8104" y="8430"/>
                </a:cubicBezTo>
                <a:cubicBezTo>
                  <a:pt x="8030" y="8468"/>
                  <a:pt x="8034" y="8473"/>
                  <a:pt x="8115" y="8514"/>
                </a:cubicBezTo>
                <a:cubicBezTo>
                  <a:pt x="8162" y="8538"/>
                  <a:pt x="8315" y="8556"/>
                  <a:pt x="8457" y="8554"/>
                </a:cubicBezTo>
                <a:cubicBezTo>
                  <a:pt x="8598" y="8553"/>
                  <a:pt x="8665" y="8542"/>
                  <a:pt x="8607" y="8531"/>
                </a:cubicBezTo>
                <a:cubicBezTo>
                  <a:pt x="8548" y="8520"/>
                  <a:pt x="8428" y="8484"/>
                  <a:pt x="8341" y="8451"/>
                </a:cubicBezTo>
                <a:cubicBezTo>
                  <a:pt x="8298" y="8434"/>
                  <a:pt x="8251" y="8424"/>
                  <a:pt x="8209" y="8420"/>
                </a:cubicBezTo>
                <a:close/>
                <a:moveTo>
                  <a:pt x="9085" y="8461"/>
                </a:moveTo>
                <a:cubicBezTo>
                  <a:pt x="9032" y="8461"/>
                  <a:pt x="8994" y="8476"/>
                  <a:pt x="9011" y="8511"/>
                </a:cubicBezTo>
                <a:cubicBezTo>
                  <a:pt x="9026" y="8540"/>
                  <a:pt x="9100" y="8565"/>
                  <a:pt x="9175" y="8565"/>
                </a:cubicBezTo>
                <a:cubicBezTo>
                  <a:pt x="9279" y="8564"/>
                  <a:pt x="9294" y="8550"/>
                  <a:pt x="9245" y="8511"/>
                </a:cubicBezTo>
                <a:cubicBezTo>
                  <a:pt x="9203" y="8476"/>
                  <a:pt x="9137" y="8461"/>
                  <a:pt x="9085" y="8461"/>
                </a:cubicBezTo>
                <a:close/>
                <a:moveTo>
                  <a:pt x="11719" y="8466"/>
                </a:moveTo>
                <a:cubicBezTo>
                  <a:pt x="11713" y="8462"/>
                  <a:pt x="11697" y="8465"/>
                  <a:pt x="11670" y="8477"/>
                </a:cubicBezTo>
                <a:cubicBezTo>
                  <a:pt x="11627" y="8496"/>
                  <a:pt x="11536" y="8511"/>
                  <a:pt x="11467" y="8511"/>
                </a:cubicBezTo>
                <a:cubicBezTo>
                  <a:pt x="11399" y="8511"/>
                  <a:pt x="11342" y="8540"/>
                  <a:pt x="11342" y="8573"/>
                </a:cubicBezTo>
                <a:cubicBezTo>
                  <a:pt x="11342" y="8646"/>
                  <a:pt x="11641" y="8586"/>
                  <a:pt x="11705" y="8501"/>
                </a:cubicBezTo>
                <a:cubicBezTo>
                  <a:pt x="11719" y="8481"/>
                  <a:pt x="11724" y="8469"/>
                  <a:pt x="11719" y="8466"/>
                </a:cubicBezTo>
                <a:close/>
                <a:moveTo>
                  <a:pt x="15671" y="8471"/>
                </a:moveTo>
                <a:cubicBezTo>
                  <a:pt x="15656" y="8467"/>
                  <a:pt x="15633" y="8468"/>
                  <a:pt x="15605" y="8477"/>
                </a:cubicBezTo>
                <a:cubicBezTo>
                  <a:pt x="15552" y="8495"/>
                  <a:pt x="15485" y="8510"/>
                  <a:pt x="15455" y="8511"/>
                </a:cubicBezTo>
                <a:cubicBezTo>
                  <a:pt x="15413" y="8511"/>
                  <a:pt x="15410" y="8538"/>
                  <a:pt x="15445" y="8620"/>
                </a:cubicBezTo>
                <a:cubicBezTo>
                  <a:pt x="15500" y="8749"/>
                  <a:pt x="15544" y="8753"/>
                  <a:pt x="15633" y="8642"/>
                </a:cubicBezTo>
                <a:cubicBezTo>
                  <a:pt x="15706" y="8550"/>
                  <a:pt x="15718" y="8483"/>
                  <a:pt x="15671" y="8471"/>
                </a:cubicBezTo>
                <a:close/>
                <a:moveTo>
                  <a:pt x="13753" y="8566"/>
                </a:moveTo>
                <a:cubicBezTo>
                  <a:pt x="13688" y="8559"/>
                  <a:pt x="13607" y="8569"/>
                  <a:pt x="13543" y="8600"/>
                </a:cubicBezTo>
                <a:cubicBezTo>
                  <a:pt x="13486" y="8627"/>
                  <a:pt x="13484" y="8643"/>
                  <a:pt x="13529" y="8680"/>
                </a:cubicBezTo>
                <a:cubicBezTo>
                  <a:pt x="13609" y="8746"/>
                  <a:pt x="13833" y="8714"/>
                  <a:pt x="13854" y="8633"/>
                </a:cubicBezTo>
                <a:cubicBezTo>
                  <a:pt x="13863" y="8597"/>
                  <a:pt x="13817" y="8573"/>
                  <a:pt x="13753" y="8566"/>
                </a:cubicBezTo>
                <a:close/>
                <a:moveTo>
                  <a:pt x="10501" y="8570"/>
                </a:moveTo>
                <a:cubicBezTo>
                  <a:pt x="10455" y="8568"/>
                  <a:pt x="10390" y="8579"/>
                  <a:pt x="10316" y="8605"/>
                </a:cubicBezTo>
                <a:lnTo>
                  <a:pt x="10208" y="8642"/>
                </a:lnTo>
                <a:lnTo>
                  <a:pt x="10316" y="8675"/>
                </a:lnTo>
                <a:cubicBezTo>
                  <a:pt x="10440" y="8714"/>
                  <a:pt x="10571" y="8681"/>
                  <a:pt x="10571" y="8613"/>
                </a:cubicBezTo>
                <a:cubicBezTo>
                  <a:pt x="10571" y="8585"/>
                  <a:pt x="10547" y="8571"/>
                  <a:pt x="10501" y="8570"/>
                </a:cubicBezTo>
                <a:close/>
                <a:moveTo>
                  <a:pt x="15057" y="8627"/>
                </a:moveTo>
                <a:cubicBezTo>
                  <a:pt x="15043" y="8626"/>
                  <a:pt x="15024" y="8629"/>
                  <a:pt x="15009" y="8637"/>
                </a:cubicBezTo>
                <a:cubicBezTo>
                  <a:pt x="14974" y="8654"/>
                  <a:pt x="14987" y="8668"/>
                  <a:pt x="15036" y="8670"/>
                </a:cubicBezTo>
                <a:cubicBezTo>
                  <a:pt x="15082" y="8672"/>
                  <a:pt x="15106" y="8659"/>
                  <a:pt x="15092" y="8642"/>
                </a:cubicBezTo>
                <a:cubicBezTo>
                  <a:pt x="15085" y="8633"/>
                  <a:pt x="15072" y="8627"/>
                  <a:pt x="15057" y="8627"/>
                </a:cubicBezTo>
                <a:close/>
                <a:moveTo>
                  <a:pt x="9685" y="8637"/>
                </a:moveTo>
                <a:cubicBezTo>
                  <a:pt x="9643" y="8650"/>
                  <a:pt x="9666" y="8662"/>
                  <a:pt x="9737" y="8663"/>
                </a:cubicBezTo>
                <a:cubicBezTo>
                  <a:pt x="9807" y="8665"/>
                  <a:pt x="9843" y="8653"/>
                  <a:pt x="9814" y="8638"/>
                </a:cubicBezTo>
                <a:cubicBezTo>
                  <a:pt x="9785" y="8624"/>
                  <a:pt x="9726" y="8623"/>
                  <a:pt x="9685" y="8637"/>
                </a:cubicBezTo>
                <a:close/>
                <a:moveTo>
                  <a:pt x="11966" y="8673"/>
                </a:moveTo>
                <a:cubicBezTo>
                  <a:pt x="11931" y="8673"/>
                  <a:pt x="11890" y="8698"/>
                  <a:pt x="11876" y="8727"/>
                </a:cubicBezTo>
                <a:cubicBezTo>
                  <a:pt x="11861" y="8757"/>
                  <a:pt x="11879" y="8779"/>
                  <a:pt x="11914" y="8779"/>
                </a:cubicBezTo>
                <a:cubicBezTo>
                  <a:pt x="11949" y="8779"/>
                  <a:pt x="11990" y="8757"/>
                  <a:pt x="12005" y="8727"/>
                </a:cubicBezTo>
                <a:cubicBezTo>
                  <a:pt x="12019" y="8698"/>
                  <a:pt x="12002" y="8673"/>
                  <a:pt x="11966" y="8673"/>
                </a:cubicBezTo>
                <a:close/>
                <a:moveTo>
                  <a:pt x="10902" y="8680"/>
                </a:moveTo>
                <a:cubicBezTo>
                  <a:pt x="10895" y="8676"/>
                  <a:pt x="10887" y="8678"/>
                  <a:pt x="10874" y="8685"/>
                </a:cubicBezTo>
                <a:cubicBezTo>
                  <a:pt x="10858" y="8695"/>
                  <a:pt x="10837" y="8713"/>
                  <a:pt x="10811" y="8742"/>
                </a:cubicBezTo>
                <a:cubicBezTo>
                  <a:pt x="10755" y="8806"/>
                  <a:pt x="10717" y="8877"/>
                  <a:pt x="10728" y="8900"/>
                </a:cubicBezTo>
                <a:cubicBezTo>
                  <a:pt x="10763" y="8971"/>
                  <a:pt x="10861" y="8945"/>
                  <a:pt x="10888" y="8856"/>
                </a:cubicBezTo>
                <a:cubicBezTo>
                  <a:pt x="10920" y="8752"/>
                  <a:pt x="10923" y="8692"/>
                  <a:pt x="10902" y="8680"/>
                </a:cubicBezTo>
                <a:close/>
                <a:moveTo>
                  <a:pt x="6562" y="8697"/>
                </a:moveTo>
                <a:cubicBezTo>
                  <a:pt x="6512" y="8760"/>
                  <a:pt x="6657" y="8884"/>
                  <a:pt x="6803" y="8903"/>
                </a:cubicBezTo>
                <a:cubicBezTo>
                  <a:pt x="6889" y="8915"/>
                  <a:pt x="7037" y="8925"/>
                  <a:pt x="7131" y="8927"/>
                </a:cubicBezTo>
                <a:lnTo>
                  <a:pt x="7302" y="8930"/>
                </a:lnTo>
                <a:lnTo>
                  <a:pt x="7110" y="8881"/>
                </a:lnTo>
                <a:cubicBezTo>
                  <a:pt x="7004" y="8855"/>
                  <a:pt x="6842" y="8796"/>
                  <a:pt x="6750" y="8751"/>
                </a:cubicBezTo>
                <a:cubicBezTo>
                  <a:pt x="6659" y="8705"/>
                  <a:pt x="6574" y="8682"/>
                  <a:pt x="6562" y="8697"/>
                </a:cubicBezTo>
                <a:close/>
                <a:moveTo>
                  <a:pt x="5711" y="8746"/>
                </a:moveTo>
                <a:cubicBezTo>
                  <a:pt x="5702" y="8757"/>
                  <a:pt x="5775" y="8816"/>
                  <a:pt x="5875" y="8878"/>
                </a:cubicBezTo>
                <a:cubicBezTo>
                  <a:pt x="6046" y="8984"/>
                  <a:pt x="6147" y="8994"/>
                  <a:pt x="6060" y="8895"/>
                </a:cubicBezTo>
                <a:cubicBezTo>
                  <a:pt x="6009" y="8837"/>
                  <a:pt x="5732" y="8719"/>
                  <a:pt x="5711" y="8746"/>
                </a:cubicBezTo>
                <a:close/>
                <a:moveTo>
                  <a:pt x="12518" y="8757"/>
                </a:moveTo>
                <a:cubicBezTo>
                  <a:pt x="12497" y="8760"/>
                  <a:pt x="12481" y="8767"/>
                  <a:pt x="12472" y="8784"/>
                </a:cubicBezTo>
                <a:cubicBezTo>
                  <a:pt x="12459" y="8811"/>
                  <a:pt x="12460" y="8859"/>
                  <a:pt x="12476" y="8890"/>
                </a:cubicBezTo>
                <a:cubicBezTo>
                  <a:pt x="12510" y="8960"/>
                  <a:pt x="12632" y="8936"/>
                  <a:pt x="12654" y="8855"/>
                </a:cubicBezTo>
                <a:cubicBezTo>
                  <a:pt x="12668" y="8799"/>
                  <a:pt x="12578" y="8750"/>
                  <a:pt x="12518" y="8757"/>
                </a:cubicBezTo>
                <a:close/>
                <a:moveTo>
                  <a:pt x="14656" y="8779"/>
                </a:moveTo>
                <a:cubicBezTo>
                  <a:pt x="14538" y="8779"/>
                  <a:pt x="14485" y="8855"/>
                  <a:pt x="14520" y="8970"/>
                </a:cubicBezTo>
                <a:cubicBezTo>
                  <a:pt x="14554" y="9081"/>
                  <a:pt x="14663" y="9067"/>
                  <a:pt x="14715" y="8945"/>
                </a:cubicBezTo>
                <a:cubicBezTo>
                  <a:pt x="14778" y="8797"/>
                  <a:pt x="14773" y="8779"/>
                  <a:pt x="14656" y="8779"/>
                </a:cubicBezTo>
                <a:close/>
                <a:moveTo>
                  <a:pt x="15923" y="8779"/>
                </a:moveTo>
                <a:cubicBezTo>
                  <a:pt x="15899" y="8779"/>
                  <a:pt x="15864" y="8805"/>
                  <a:pt x="15849" y="8834"/>
                </a:cubicBezTo>
                <a:cubicBezTo>
                  <a:pt x="15835" y="8864"/>
                  <a:pt x="15843" y="8886"/>
                  <a:pt x="15867" y="8886"/>
                </a:cubicBezTo>
                <a:cubicBezTo>
                  <a:pt x="15890" y="8886"/>
                  <a:pt x="15922" y="8864"/>
                  <a:pt x="15937" y="8834"/>
                </a:cubicBezTo>
                <a:cubicBezTo>
                  <a:pt x="15951" y="8805"/>
                  <a:pt x="15946" y="8779"/>
                  <a:pt x="15923" y="8779"/>
                </a:cubicBezTo>
                <a:close/>
                <a:moveTo>
                  <a:pt x="5275" y="8791"/>
                </a:moveTo>
                <a:cubicBezTo>
                  <a:pt x="5272" y="8797"/>
                  <a:pt x="5294" y="8818"/>
                  <a:pt x="5334" y="8858"/>
                </a:cubicBezTo>
                <a:cubicBezTo>
                  <a:pt x="5380" y="8904"/>
                  <a:pt x="5445" y="8942"/>
                  <a:pt x="5481" y="8942"/>
                </a:cubicBezTo>
                <a:cubicBezTo>
                  <a:pt x="5571" y="8942"/>
                  <a:pt x="5490" y="8855"/>
                  <a:pt x="5358" y="8811"/>
                </a:cubicBezTo>
                <a:cubicBezTo>
                  <a:pt x="5307" y="8794"/>
                  <a:pt x="5278" y="8785"/>
                  <a:pt x="5275" y="8791"/>
                </a:cubicBezTo>
                <a:close/>
                <a:moveTo>
                  <a:pt x="2707" y="8886"/>
                </a:moveTo>
                <a:cubicBezTo>
                  <a:pt x="2650" y="8886"/>
                  <a:pt x="2609" y="8986"/>
                  <a:pt x="2641" y="9049"/>
                </a:cubicBezTo>
                <a:cubicBezTo>
                  <a:pt x="2685" y="9140"/>
                  <a:pt x="2749" y="9109"/>
                  <a:pt x="2749" y="8995"/>
                </a:cubicBezTo>
                <a:cubicBezTo>
                  <a:pt x="2749" y="8936"/>
                  <a:pt x="2729" y="8886"/>
                  <a:pt x="2707" y="8886"/>
                </a:cubicBezTo>
                <a:close/>
                <a:moveTo>
                  <a:pt x="8784" y="8898"/>
                </a:moveTo>
                <a:cubicBezTo>
                  <a:pt x="8723" y="8887"/>
                  <a:pt x="8690" y="8909"/>
                  <a:pt x="8690" y="8965"/>
                </a:cubicBezTo>
                <a:cubicBezTo>
                  <a:pt x="8690" y="9020"/>
                  <a:pt x="8730" y="9049"/>
                  <a:pt x="8802" y="9049"/>
                </a:cubicBezTo>
                <a:cubicBezTo>
                  <a:pt x="8936" y="9049"/>
                  <a:pt x="8921" y="8923"/>
                  <a:pt x="8784" y="8898"/>
                </a:cubicBezTo>
                <a:close/>
                <a:moveTo>
                  <a:pt x="10306" y="8942"/>
                </a:moveTo>
                <a:cubicBezTo>
                  <a:pt x="10112" y="8942"/>
                  <a:pt x="10051" y="9021"/>
                  <a:pt x="10114" y="9195"/>
                </a:cubicBezTo>
                <a:cubicBezTo>
                  <a:pt x="10156" y="9311"/>
                  <a:pt x="10148" y="9343"/>
                  <a:pt x="10061" y="9431"/>
                </a:cubicBezTo>
                <a:cubicBezTo>
                  <a:pt x="9920" y="9575"/>
                  <a:pt x="9786" y="9607"/>
                  <a:pt x="9552" y="9549"/>
                </a:cubicBezTo>
                <a:cubicBezTo>
                  <a:pt x="9336" y="9495"/>
                  <a:pt x="9230" y="9511"/>
                  <a:pt x="9269" y="9591"/>
                </a:cubicBezTo>
                <a:cubicBezTo>
                  <a:pt x="9283" y="9618"/>
                  <a:pt x="9456" y="9639"/>
                  <a:pt x="9653" y="9639"/>
                </a:cubicBezTo>
                <a:cubicBezTo>
                  <a:pt x="9968" y="9639"/>
                  <a:pt x="10195" y="9575"/>
                  <a:pt x="10354" y="9440"/>
                </a:cubicBezTo>
                <a:cubicBezTo>
                  <a:pt x="10364" y="9431"/>
                  <a:pt x="10329" y="9363"/>
                  <a:pt x="10274" y="9290"/>
                </a:cubicBezTo>
                <a:lnTo>
                  <a:pt x="10173" y="9158"/>
                </a:lnTo>
                <a:lnTo>
                  <a:pt x="10285" y="9108"/>
                </a:lnTo>
                <a:cubicBezTo>
                  <a:pt x="10458" y="9025"/>
                  <a:pt x="10468" y="8942"/>
                  <a:pt x="10306" y="8942"/>
                </a:cubicBezTo>
                <a:close/>
                <a:moveTo>
                  <a:pt x="9528" y="8950"/>
                </a:moveTo>
                <a:cubicBezTo>
                  <a:pt x="9363" y="8954"/>
                  <a:pt x="9203" y="8988"/>
                  <a:pt x="9203" y="9051"/>
                </a:cubicBezTo>
                <a:cubicBezTo>
                  <a:pt x="9203" y="9078"/>
                  <a:pt x="9358" y="9103"/>
                  <a:pt x="9549" y="9103"/>
                </a:cubicBezTo>
                <a:cubicBezTo>
                  <a:pt x="9806" y="9103"/>
                  <a:pt x="9890" y="9086"/>
                  <a:pt x="9876" y="9036"/>
                </a:cubicBezTo>
                <a:cubicBezTo>
                  <a:pt x="9860" y="8974"/>
                  <a:pt x="9692" y="8946"/>
                  <a:pt x="9528" y="8950"/>
                </a:cubicBezTo>
                <a:close/>
                <a:moveTo>
                  <a:pt x="16195" y="8995"/>
                </a:moveTo>
                <a:cubicBezTo>
                  <a:pt x="16184" y="8995"/>
                  <a:pt x="16164" y="9020"/>
                  <a:pt x="16149" y="9049"/>
                </a:cubicBezTo>
                <a:cubicBezTo>
                  <a:pt x="16135" y="9079"/>
                  <a:pt x="16145" y="9103"/>
                  <a:pt x="16170" y="9103"/>
                </a:cubicBezTo>
                <a:cubicBezTo>
                  <a:pt x="16195" y="9103"/>
                  <a:pt x="16216" y="9079"/>
                  <a:pt x="16216" y="9049"/>
                </a:cubicBezTo>
                <a:cubicBezTo>
                  <a:pt x="16216" y="9020"/>
                  <a:pt x="16205" y="8995"/>
                  <a:pt x="16195" y="8995"/>
                </a:cubicBezTo>
                <a:close/>
                <a:moveTo>
                  <a:pt x="12190" y="8999"/>
                </a:moveTo>
                <a:cubicBezTo>
                  <a:pt x="12159" y="9008"/>
                  <a:pt x="12153" y="9063"/>
                  <a:pt x="12169" y="9163"/>
                </a:cubicBezTo>
                <a:cubicBezTo>
                  <a:pt x="12183" y="9255"/>
                  <a:pt x="12197" y="9364"/>
                  <a:pt x="12197" y="9404"/>
                </a:cubicBezTo>
                <a:cubicBezTo>
                  <a:pt x="12197" y="9491"/>
                  <a:pt x="12372" y="9504"/>
                  <a:pt x="12437" y="9421"/>
                </a:cubicBezTo>
                <a:cubicBezTo>
                  <a:pt x="12462" y="9390"/>
                  <a:pt x="12643" y="9328"/>
                  <a:pt x="12838" y="9285"/>
                </a:cubicBezTo>
                <a:cubicBezTo>
                  <a:pt x="13034" y="9243"/>
                  <a:pt x="13202" y="9197"/>
                  <a:pt x="13212" y="9185"/>
                </a:cubicBezTo>
                <a:cubicBezTo>
                  <a:pt x="13222" y="9172"/>
                  <a:pt x="13158" y="9141"/>
                  <a:pt x="13072" y="9111"/>
                </a:cubicBezTo>
                <a:cubicBezTo>
                  <a:pt x="12955" y="9070"/>
                  <a:pt x="12867" y="9077"/>
                  <a:pt x="12702" y="9138"/>
                </a:cubicBezTo>
                <a:cubicBezTo>
                  <a:pt x="12495" y="9215"/>
                  <a:pt x="12475" y="9214"/>
                  <a:pt x="12361" y="9108"/>
                </a:cubicBezTo>
                <a:cubicBezTo>
                  <a:pt x="12274" y="9028"/>
                  <a:pt x="12220" y="8990"/>
                  <a:pt x="12190" y="8999"/>
                </a:cubicBezTo>
                <a:close/>
                <a:moveTo>
                  <a:pt x="14244" y="9054"/>
                </a:moveTo>
                <a:cubicBezTo>
                  <a:pt x="14230" y="9053"/>
                  <a:pt x="14211" y="9058"/>
                  <a:pt x="14196" y="9066"/>
                </a:cubicBezTo>
                <a:cubicBezTo>
                  <a:pt x="14162" y="9083"/>
                  <a:pt x="14174" y="9095"/>
                  <a:pt x="14224" y="9098"/>
                </a:cubicBezTo>
                <a:cubicBezTo>
                  <a:pt x="14269" y="9100"/>
                  <a:pt x="14294" y="9089"/>
                  <a:pt x="14279" y="9071"/>
                </a:cubicBezTo>
                <a:cubicBezTo>
                  <a:pt x="14272" y="9062"/>
                  <a:pt x="14259" y="9055"/>
                  <a:pt x="14244" y="9054"/>
                </a:cubicBezTo>
                <a:close/>
                <a:moveTo>
                  <a:pt x="11436" y="9155"/>
                </a:moveTo>
                <a:cubicBezTo>
                  <a:pt x="11388" y="9155"/>
                  <a:pt x="11381" y="9199"/>
                  <a:pt x="11405" y="9356"/>
                </a:cubicBezTo>
                <a:cubicBezTo>
                  <a:pt x="11421" y="9466"/>
                  <a:pt x="11442" y="9575"/>
                  <a:pt x="11453" y="9597"/>
                </a:cubicBezTo>
                <a:cubicBezTo>
                  <a:pt x="11476" y="9644"/>
                  <a:pt x="11767" y="9655"/>
                  <a:pt x="11767" y="9609"/>
                </a:cubicBezTo>
                <a:cubicBezTo>
                  <a:pt x="11767" y="9534"/>
                  <a:pt x="11491" y="9155"/>
                  <a:pt x="11436" y="9155"/>
                </a:cubicBezTo>
                <a:close/>
                <a:moveTo>
                  <a:pt x="15029" y="9332"/>
                </a:moveTo>
                <a:cubicBezTo>
                  <a:pt x="14988" y="9346"/>
                  <a:pt x="15011" y="9358"/>
                  <a:pt x="15082" y="9359"/>
                </a:cubicBezTo>
                <a:cubicBezTo>
                  <a:pt x="15152" y="9360"/>
                  <a:pt x="15187" y="9350"/>
                  <a:pt x="15159" y="9336"/>
                </a:cubicBezTo>
                <a:cubicBezTo>
                  <a:pt x="15130" y="9321"/>
                  <a:pt x="15071" y="9319"/>
                  <a:pt x="15029" y="9332"/>
                </a:cubicBezTo>
                <a:close/>
                <a:moveTo>
                  <a:pt x="5686" y="9334"/>
                </a:moveTo>
                <a:cubicBezTo>
                  <a:pt x="5657" y="9349"/>
                  <a:pt x="5683" y="9361"/>
                  <a:pt x="5742" y="9361"/>
                </a:cubicBezTo>
                <a:cubicBezTo>
                  <a:pt x="5801" y="9361"/>
                  <a:pt x="5824" y="9349"/>
                  <a:pt x="5795" y="9334"/>
                </a:cubicBezTo>
                <a:cubicBezTo>
                  <a:pt x="5765" y="9319"/>
                  <a:pt x="5716" y="9319"/>
                  <a:pt x="5686" y="9334"/>
                </a:cubicBezTo>
                <a:close/>
                <a:moveTo>
                  <a:pt x="16568" y="9353"/>
                </a:moveTo>
                <a:cubicBezTo>
                  <a:pt x="16467" y="9362"/>
                  <a:pt x="16387" y="9413"/>
                  <a:pt x="16387" y="9480"/>
                </a:cubicBezTo>
                <a:cubicBezTo>
                  <a:pt x="16387" y="9508"/>
                  <a:pt x="16428" y="9531"/>
                  <a:pt x="16481" y="9532"/>
                </a:cubicBezTo>
                <a:cubicBezTo>
                  <a:pt x="16534" y="9532"/>
                  <a:pt x="16606" y="9557"/>
                  <a:pt x="16641" y="9586"/>
                </a:cubicBezTo>
                <a:cubicBezTo>
                  <a:pt x="16749" y="9673"/>
                  <a:pt x="16812" y="9644"/>
                  <a:pt x="16812" y="9510"/>
                </a:cubicBezTo>
                <a:cubicBezTo>
                  <a:pt x="16812" y="9407"/>
                  <a:pt x="16788" y="9377"/>
                  <a:pt x="16676" y="9356"/>
                </a:cubicBezTo>
                <a:cubicBezTo>
                  <a:pt x="16640" y="9349"/>
                  <a:pt x="16602" y="9349"/>
                  <a:pt x="16568" y="9353"/>
                </a:cubicBezTo>
                <a:close/>
                <a:moveTo>
                  <a:pt x="14314" y="9379"/>
                </a:moveTo>
                <a:cubicBezTo>
                  <a:pt x="14285" y="9376"/>
                  <a:pt x="14240" y="9376"/>
                  <a:pt x="14182" y="9381"/>
                </a:cubicBezTo>
                <a:cubicBezTo>
                  <a:pt x="14020" y="9394"/>
                  <a:pt x="13966" y="9418"/>
                  <a:pt x="13955" y="9490"/>
                </a:cubicBezTo>
                <a:cubicBezTo>
                  <a:pt x="13938" y="9602"/>
                  <a:pt x="13962" y="9605"/>
                  <a:pt x="14171" y="9513"/>
                </a:cubicBezTo>
                <a:cubicBezTo>
                  <a:pt x="14353" y="9434"/>
                  <a:pt x="14401" y="9389"/>
                  <a:pt x="14314" y="9379"/>
                </a:cubicBezTo>
                <a:close/>
                <a:moveTo>
                  <a:pt x="6953" y="9423"/>
                </a:moveTo>
                <a:cubicBezTo>
                  <a:pt x="6772" y="9423"/>
                  <a:pt x="6864" y="9607"/>
                  <a:pt x="7068" y="9654"/>
                </a:cubicBezTo>
                <a:cubicBezTo>
                  <a:pt x="7292" y="9706"/>
                  <a:pt x="7364" y="9695"/>
                  <a:pt x="7340" y="9616"/>
                </a:cubicBezTo>
                <a:cubicBezTo>
                  <a:pt x="7313" y="9528"/>
                  <a:pt x="7102" y="9423"/>
                  <a:pt x="6953" y="9423"/>
                </a:cubicBezTo>
                <a:close/>
                <a:moveTo>
                  <a:pt x="17308" y="9423"/>
                </a:moveTo>
                <a:cubicBezTo>
                  <a:pt x="17247" y="9423"/>
                  <a:pt x="17112" y="9537"/>
                  <a:pt x="17112" y="9587"/>
                </a:cubicBezTo>
                <a:cubicBezTo>
                  <a:pt x="17112" y="9671"/>
                  <a:pt x="17179" y="9645"/>
                  <a:pt x="17262" y="9530"/>
                </a:cubicBezTo>
                <a:cubicBezTo>
                  <a:pt x="17305" y="9471"/>
                  <a:pt x="17325" y="9423"/>
                  <a:pt x="17308" y="9423"/>
                </a:cubicBezTo>
                <a:close/>
                <a:moveTo>
                  <a:pt x="15532" y="9534"/>
                </a:moveTo>
                <a:cubicBezTo>
                  <a:pt x="15507" y="9540"/>
                  <a:pt x="15476" y="9567"/>
                  <a:pt x="15448" y="9609"/>
                </a:cubicBezTo>
                <a:cubicBezTo>
                  <a:pt x="15420" y="9652"/>
                  <a:pt x="15356" y="9695"/>
                  <a:pt x="15305" y="9708"/>
                </a:cubicBezTo>
                <a:cubicBezTo>
                  <a:pt x="15244" y="9723"/>
                  <a:pt x="15236" y="9733"/>
                  <a:pt x="15284" y="9738"/>
                </a:cubicBezTo>
                <a:cubicBezTo>
                  <a:pt x="15376" y="9747"/>
                  <a:pt x="15574" y="9637"/>
                  <a:pt x="15574" y="9577"/>
                </a:cubicBezTo>
                <a:cubicBezTo>
                  <a:pt x="15574" y="9542"/>
                  <a:pt x="15556" y="9527"/>
                  <a:pt x="15532" y="9534"/>
                </a:cubicBezTo>
                <a:close/>
                <a:moveTo>
                  <a:pt x="14677" y="9577"/>
                </a:moveTo>
                <a:cubicBezTo>
                  <a:pt x="14610" y="9581"/>
                  <a:pt x="14590" y="9622"/>
                  <a:pt x="14590" y="9720"/>
                </a:cubicBezTo>
                <a:cubicBezTo>
                  <a:pt x="14590" y="9880"/>
                  <a:pt x="14622" y="9885"/>
                  <a:pt x="14757" y="9743"/>
                </a:cubicBezTo>
                <a:cubicBezTo>
                  <a:pt x="14865" y="9630"/>
                  <a:pt x="14865" y="9602"/>
                  <a:pt x="14761" y="9584"/>
                </a:cubicBezTo>
                <a:cubicBezTo>
                  <a:pt x="14727" y="9578"/>
                  <a:pt x="14699" y="9576"/>
                  <a:pt x="14677" y="9577"/>
                </a:cubicBezTo>
                <a:close/>
                <a:moveTo>
                  <a:pt x="6255" y="9636"/>
                </a:moveTo>
                <a:cubicBezTo>
                  <a:pt x="6209" y="9643"/>
                  <a:pt x="6215" y="9660"/>
                  <a:pt x="6276" y="9693"/>
                </a:cubicBezTo>
                <a:cubicBezTo>
                  <a:pt x="6394" y="9756"/>
                  <a:pt x="6540" y="9758"/>
                  <a:pt x="6489" y="9696"/>
                </a:cubicBezTo>
                <a:cubicBezTo>
                  <a:pt x="6445" y="9643"/>
                  <a:pt x="6356" y="9620"/>
                  <a:pt x="6255" y="9636"/>
                </a:cubicBezTo>
                <a:close/>
                <a:moveTo>
                  <a:pt x="8519" y="9703"/>
                </a:moveTo>
                <a:lnTo>
                  <a:pt x="8369" y="9705"/>
                </a:lnTo>
                <a:lnTo>
                  <a:pt x="8498" y="9747"/>
                </a:lnTo>
                <a:cubicBezTo>
                  <a:pt x="8569" y="9769"/>
                  <a:pt x="8673" y="9789"/>
                  <a:pt x="8732" y="9790"/>
                </a:cubicBezTo>
                <a:cubicBezTo>
                  <a:pt x="8829" y="9792"/>
                  <a:pt x="8834" y="9788"/>
                  <a:pt x="8757" y="9747"/>
                </a:cubicBezTo>
                <a:cubicBezTo>
                  <a:pt x="8710" y="9721"/>
                  <a:pt x="8602" y="9702"/>
                  <a:pt x="8519" y="9703"/>
                </a:cubicBezTo>
                <a:close/>
                <a:moveTo>
                  <a:pt x="7930" y="9747"/>
                </a:moveTo>
                <a:cubicBezTo>
                  <a:pt x="7810" y="9747"/>
                  <a:pt x="7699" y="9769"/>
                  <a:pt x="7685" y="9797"/>
                </a:cubicBezTo>
                <a:cubicBezTo>
                  <a:pt x="7670" y="9828"/>
                  <a:pt x="7749" y="9837"/>
                  <a:pt x="7888" y="9817"/>
                </a:cubicBezTo>
                <a:cubicBezTo>
                  <a:pt x="8185" y="9775"/>
                  <a:pt x="8201" y="9747"/>
                  <a:pt x="7930" y="9747"/>
                </a:cubicBezTo>
                <a:close/>
                <a:moveTo>
                  <a:pt x="13644" y="9750"/>
                </a:moveTo>
                <a:cubicBezTo>
                  <a:pt x="13542" y="9757"/>
                  <a:pt x="13411" y="9784"/>
                  <a:pt x="13306" y="9829"/>
                </a:cubicBezTo>
                <a:cubicBezTo>
                  <a:pt x="12957" y="9977"/>
                  <a:pt x="12981" y="9960"/>
                  <a:pt x="13051" y="10018"/>
                </a:cubicBezTo>
                <a:cubicBezTo>
                  <a:pt x="13086" y="10046"/>
                  <a:pt x="13154" y="10056"/>
                  <a:pt x="13201" y="10040"/>
                </a:cubicBezTo>
                <a:cubicBezTo>
                  <a:pt x="13248" y="10024"/>
                  <a:pt x="13407" y="9972"/>
                  <a:pt x="13554" y="9924"/>
                </a:cubicBezTo>
                <a:cubicBezTo>
                  <a:pt x="13701" y="9877"/>
                  <a:pt x="13819" y="9819"/>
                  <a:pt x="13819" y="9793"/>
                </a:cubicBezTo>
                <a:cubicBezTo>
                  <a:pt x="13819" y="9757"/>
                  <a:pt x="13746" y="9742"/>
                  <a:pt x="13644" y="9750"/>
                </a:cubicBezTo>
                <a:close/>
                <a:moveTo>
                  <a:pt x="10197" y="9762"/>
                </a:moveTo>
                <a:cubicBezTo>
                  <a:pt x="10156" y="9775"/>
                  <a:pt x="10179" y="9789"/>
                  <a:pt x="10250" y="9790"/>
                </a:cubicBezTo>
                <a:cubicBezTo>
                  <a:pt x="10320" y="9791"/>
                  <a:pt x="10355" y="9778"/>
                  <a:pt x="10327" y="9763"/>
                </a:cubicBezTo>
                <a:cubicBezTo>
                  <a:pt x="10298" y="9749"/>
                  <a:pt x="10239" y="9748"/>
                  <a:pt x="10197" y="9762"/>
                </a:cubicBezTo>
                <a:close/>
                <a:moveTo>
                  <a:pt x="2082" y="9782"/>
                </a:moveTo>
                <a:cubicBezTo>
                  <a:pt x="2067" y="9776"/>
                  <a:pt x="2048" y="9777"/>
                  <a:pt x="2023" y="9785"/>
                </a:cubicBezTo>
                <a:cubicBezTo>
                  <a:pt x="1928" y="9816"/>
                  <a:pt x="1908" y="9938"/>
                  <a:pt x="1992" y="9975"/>
                </a:cubicBezTo>
                <a:cubicBezTo>
                  <a:pt x="2049" y="9999"/>
                  <a:pt x="2106" y="9921"/>
                  <a:pt x="2107" y="9819"/>
                </a:cubicBezTo>
                <a:cubicBezTo>
                  <a:pt x="2107" y="9801"/>
                  <a:pt x="2098" y="9788"/>
                  <a:pt x="2082" y="9782"/>
                </a:cubicBezTo>
                <a:close/>
                <a:moveTo>
                  <a:pt x="18731" y="9991"/>
                </a:moveTo>
                <a:cubicBezTo>
                  <a:pt x="18722" y="9980"/>
                  <a:pt x="18668" y="10015"/>
                  <a:pt x="18612" y="10072"/>
                </a:cubicBezTo>
                <a:cubicBezTo>
                  <a:pt x="18544" y="10142"/>
                  <a:pt x="18534" y="10174"/>
                  <a:pt x="18578" y="10174"/>
                </a:cubicBezTo>
                <a:cubicBezTo>
                  <a:pt x="18642" y="10174"/>
                  <a:pt x="18762" y="10030"/>
                  <a:pt x="18731" y="9991"/>
                </a:cubicBezTo>
                <a:close/>
                <a:moveTo>
                  <a:pt x="10477" y="10015"/>
                </a:moveTo>
                <a:cubicBezTo>
                  <a:pt x="10413" y="10014"/>
                  <a:pt x="10352" y="10037"/>
                  <a:pt x="10337" y="10067"/>
                </a:cubicBezTo>
                <a:cubicBezTo>
                  <a:pt x="10303" y="10135"/>
                  <a:pt x="10444" y="10135"/>
                  <a:pt x="10529" y="10067"/>
                </a:cubicBezTo>
                <a:cubicBezTo>
                  <a:pt x="10579" y="10026"/>
                  <a:pt x="10567" y="10015"/>
                  <a:pt x="10477" y="10015"/>
                </a:cubicBezTo>
                <a:close/>
                <a:moveTo>
                  <a:pt x="11478" y="10095"/>
                </a:moveTo>
                <a:cubicBezTo>
                  <a:pt x="11275" y="10097"/>
                  <a:pt x="11084" y="10106"/>
                  <a:pt x="11084" y="10124"/>
                </a:cubicBezTo>
                <a:cubicBezTo>
                  <a:pt x="11084" y="10148"/>
                  <a:pt x="11138" y="10179"/>
                  <a:pt x="11202" y="10191"/>
                </a:cubicBezTo>
                <a:cubicBezTo>
                  <a:pt x="11436" y="10235"/>
                  <a:pt x="11834" y="10225"/>
                  <a:pt x="11897" y="10174"/>
                </a:cubicBezTo>
                <a:cubicBezTo>
                  <a:pt x="11932" y="10145"/>
                  <a:pt x="11950" y="10120"/>
                  <a:pt x="11938" y="10115"/>
                </a:cubicBezTo>
                <a:cubicBezTo>
                  <a:pt x="11893" y="10099"/>
                  <a:pt x="11680" y="10093"/>
                  <a:pt x="11478" y="10095"/>
                </a:cubicBezTo>
                <a:close/>
                <a:moveTo>
                  <a:pt x="16959" y="10109"/>
                </a:moveTo>
                <a:cubicBezTo>
                  <a:pt x="16936" y="10113"/>
                  <a:pt x="16912" y="10125"/>
                  <a:pt x="16896" y="10149"/>
                </a:cubicBezTo>
                <a:cubicBezTo>
                  <a:pt x="16867" y="10193"/>
                  <a:pt x="16819" y="10229"/>
                  <a:pt x="16788" y="10229"/>
                </a:cubicBezTo>
                <a:cubicBezTo>
                  <a:pt x="16757" y="10229"/>
                  <a:pt x="16725" y="10247"/>
                  <a:pt x="16715" y="10270"/>
                </a:cubicBezTo>
                <a:cubicBezTo>
                  <a:pt x="16704" y="10292"/>
                  <a:pt x="16788" y="10314"/>
                  <a:pt x="16903" y="10322"/>
                </a:cubicBezTo>
                <a:cubicBezTo>
                  <a:pt x="17062" y="10331"/>
                  <a:pt x="17112" y="10317"/>
                  <a:pt x="17112" y="10258"/>
                </a:cubicBezTo>
                <a:cubicBezTo>
                  <a:pt x="17112" y="10163"/>
                  <a:pt x="17028" y="10096"/>
                  <a:pt x="16959" y="10109"/>
                </a:cubicBezTo>
                <a:close/>
                <a:moveTo>
                  <a:pt x="2048" y="10174"/>
                </a:moveTo>
                <a:cubicBezTo>
                  <a:pt x="2037" y="10174"/>
                  <a:pt x="2013" y="10200"/>
                  <a:pt x="1999" y="10229"/>
                </a:cubicBezTo>
                <a:cubicBezTo>
                  <a:pt x="1984" y="10259"/>
                  <a:pt x="1995" y="10283"/>
                  <a:pt x="2020" y="10283"/>
                </a:cubicBezTo>
                <a:cubicBezTo>
                  <a:pt x="2045" y="10283"/>
                  <a:pt x="2065" y="10259"/>
                  <a:pt x="2065" y="10229"/>
                </a:cubicBezTo>
                <a:cubicBezTo>
                  <a:pt x="2065" y="10200"/>
                  <a:pt x="2058" y="10174"/>
                  <a:pt x="2048" y="10174"/>
                </a:cubicBezTo>
                <a:close/>
                <a:moveTo>
                  <a:pt x="1845" y="10229"/>
                </a:moveTo>
                <a:cubicBezTo>
                  <a:pt x="1822" y="10229"/>
                  <a:pt x="1817" y="10254"/>
                  <a:pt x="1831" y="10283"/>
                </a:cubicBezTo>
                <a:cubicBezTo>
                  <a:pt x="1846" y="10313"/>
                  <a:pt x="1874" y="10337"/>
                  <a:pt x="1898" y="10337"/>
                </a:cubicBezTo>
                <a:cubicBezTo>
                  <a:pt x="1921" y="10337"/>
                  <a:pt x="1930" y="10313"/>
                  <a:pt x="1915" y="10283"/>
                </a:cubicBezTo>
                <a:cubicBezTo>
                  <a:pt x="1900" y="10254"/>
                  <a:pt x="1869" y="10229"/>
                  <a:pt x="1845" y="10229"/>
                </a:cubicBezTo>
                <a:close/>
                <a:moveTo>
                  <a:pt x="3286" y="10229"/>
                </a:moveTo>
                <a:cubicBezTo>
                  <a:pt x="3229" y="10229"/>
                  <a:pt x="3168" y="10254"/>
                  <a:pt x="3154" y="10283"/>
                </a:cubicBezTo>
                <a:cubicBezTo>
                  <a:pt x="3138" y="10314"/>
                  <a:pt x="3182" y="10337"/>
                  <a:pt x="3258" y="10337"/>
                </a:cubicBezTo>
                <a:cubicBezTo>
                  <a:pt x="3330" y="10337"/>
                  <a:pt x="3391" y="10313"/>
                  <a:pt x="3391" y="10283"/>
                </a:cubicBezTo>
                <a:cubicBezTo>
                  <a:pt x="3391" y="10254"/>
                  <a:pt x="3343" y="10229"/>
                  <a:pt x="3286" y="10229"/>
                </a:cubicBezTo>
                <a:close/>
                <a:moveTo>
                  <a:pt x="7940" y="10229"/>
                </a:moveTo>
                <a:cubicBezTo>
                  <a:pt x="7860" y="10240"/>
                  <a:pt x="7809" y="10285"/>
                  <a:pt x="7863" y="10353"/>
                </a:cubicBezTo>
                <a:cubicBezTo>
                  <a:pt x="7879" y="10373"/>
                  <a:pt x="7982" y="10390"/>
                  <a:pt x="8090" y="10389"/>
                </a:cubicBezTo>
                <a:cubicBezTo>
                  <a:pt x="8272" y="10387"/>
                  <a:pt x="8279" y="10379"/>
                  <a:pt x="8202" y="10306"/>
                </a:cubicBezTo>
                <a:cubicBezTo>
                  <a:pt x="8132" y="10240"/>
                  <a:pt x="8021" y="10218"/>
                  <a:pt x="7940" y="10229"/>
                </a:cubicBezTo>
                <a:close/>
                <a:moveTo>
                  <a:pt x="8711" y="10229"/>
                </a:moveTo>
                <a:cubicBezTo>
                  <a:pt x="8676" y="10229"/>
                  <a:pt x="8648" y="10254"/>
                  <a:pt x="8648" y="10283"/>
                </a:cubicBezTo>
                <a:cubicBezTo>
                  <a:pt x="8648" y="10313"/>
                  <a:pt x="8676" y="10337"/>
                  <a:pt x="8711" y="10337"/>
                </a:cubicBezTo>
                <a:cubicBezTo>
                  <a:pt x="8746" y="10337"/>
                  <a:pt x="8777" y="10313"/>
                  <a:pt x="8777" y="10283"/>
                </a:cubicBezTo>
                <a:cubicBezTo>
                  <a:pt x="8777" y="10254"/>
                  <a:pt x="8746" y="10229"/>
                  <a:pt x="8711" y="10229"/>
                </a:cubicBezTo>
                <a:close/>
                <a:moveTo>
                  <a:pt x="12563" y="10229"/>
                </a:moveTo>
                <a:cubicBezTo>
                  <a:pt x="12446" y="10229"/>
                  <a:pt x="12450" y="10331"/>
                  <a:pt x="12570" y="10412"/>
                </a:cubicBezTo>
                <a:cubicBezTo>
                  <a:pt x="12703" y="10503"/>
                  <a:pt x="12838" y="10521"/>
                  <a:pt x="12838" y="10449"/>
                </a:cubicBezTo>
                <a:cubicBezTo>
                  <a:pt x="12838" y="10385"/>
                  <a:pt x="12642" y="10229"/>
                  <a:pt x="12563" y="10229"/>
                </a:cubicBezTo>
                <a:close/>
                <a:moveTo>
                  <a:pt x="4748" y="10238"/>
                </a:moveTo>
                <a:cubicBezTo>
                  <a:pt x="4622" y="10220"/>
                  <a:pt x="4614" y="10228"/>
                  <a:pt x="4654" y="10358"/>
                </a:cubicBezTo>
                <a:cubicBezTo>
                  <a:pt x="4668" y="10405"/>
                  <a:pt x="4728" y="10442"/>
                  <a:pt x="4786" y="10442"/>
                </a:cubicBezTo>
                <a:cubicBezTo>
                  <a:pt x="4938" y="10442"/>
                  <a:pt x="4904" y="10260"/>
                  <a:pt x="4748" y="10238"/>
                </a:cubicBezTo>
                <a:close/>
                <a:moveTo>
                  <a:pt x="5990" y="10265"/>
                </a:moveTo>
                <a:cubicBezTo>
                  <a:pt x="5894" y="10233"/>
                  <a:pt x="5742" y="10354"/>
                  <a:pt x="5742" y="10462"/>
                </a:cubicBezTo>
                <a:cubicBezTo>
                  <a:pt x="5742" y="10497"/>
                  <a:pt x="5760" y="10493"/>
                  <a:pt x="5791" y="10454"/>
                </a:cubicBezTo>
                <a:cubicBezTo>
                  <a:pt x="5819" y="10419"/>
                  <a:pt x="5896" y="10390"/>
                  <a:pt x="5962" y="10390"/>
                </a:cubicBezTo>
                <a:cubicBezTo>
                  <a:pt x="6105" y="10390"/>
                  <a:pt x="6124" y="10309"/>
                  <a:pt x="5990" y="10265"/>
                </a:cubicBezTo>
                <a:close/>
                <a:moveTo>
                  <a:pt x="18246" y="10283"/>
                </a:moveTo>
                <a:cubicBezTo>
                  <a:pt x="18211" y="10283"/>
                  <a:pt x="18180" y="10307"/>
                  <a:pt x="18180" y="10337"/>
                </a:cubicBezTo>
                <a:cubicBezTo>
                  <a:pt x="18180" y="10366"/>
                  <a:pt x="18211" y="10390"/>
                  <a:pt x="18246" y="10390"/>
                </a:cubicBezTo>
                <a:cubicBezTo>
                  <a:pt x="18281" y="10390"/>
                  <a:pt x="18309" y="10366"/>
                  <a:pt x="18309" y="10337"/>
                </a:cubicBezTo>
                <a:cubicBezTo>
                  <a:pt x="18309" y="10307"/>
                  <a:pt x="18281" y="10283"/>
                  <a:pt x="18246" y="10283"/>
                </a:cubicBezTo>
                <a:close/>
                <a:moveTo>
                  <a:pt x="9416" y="10337"/>
                </a:moveTo>
                <a:cubicBezTo>
                  <a:pt x="9293" y="10337"/>
                  <a:pt x="9257" y="10385"/>
                  <a:pt x="9318" y="10462"/>
                </a:cubicBezTo>
                <a:cubicBezTo>
                  <a:pt x="9374" y="10533"/>
                  <a:pt x="9545" y="10498"/>
                  <a:pt x="9545" y="10417"/>
                </a:cubicBezTo>
                <a:cubicBezTo>
                  <a:pt x="9545" y="10363"/>
                  <a:pt x="9501" y="10337"/>
                  <a:pt x="9416" y="10337"/>
                </a:cubicBezTo>
                <a:close/>
                <a:moveTo>
                  <a:pt x="7078" y="10405"/>
                </a:moveTo>
                <a:cubicBezTo>
                  <a:pt x="7028" y="10384"/>
                  <a:pt x="6894" y="10531"/>
                  <a:pt x="6894" y="10607"/>
                </a:cubicBezTo>
                <a:cubicBezTo>
                  <a:pt x="6894" y="10632"/>
                  <a:pt x="6955" y="10626"/>
                  <a:pt x="7026" y="10595"/>
                </a:cubicBezTo>
                <a:cubicBezTo>
                  <a:pt x="7150" y="10540"/>
                  <a:pt x="7176" y="10446"/>
                  <a:pt x="7078" y="10405"/>
                </a:cubicBezTo>
                <a:close/>
                <a:moveTo>
                  <a:pt x="14081" y="10431"/>
                </a:moveTo>
                <a:cubicBezTo>
                  <a:pt x="14049" y="10431"/>
                  <a:pt x="14001" y="10446"/>
                  <a:pt x="13920" y="10481"/>
                </a:cubicBezTo>
                <a:cubicBezTo>
                  <a:pt x="13683" y="10582"/>
                  <a:pt x="13683" y="10626"/>
                  <a:pt x="13920" y="10581"/>
                </a:cubicBezTo>
                <a:cubicBezTo>
                  <a:pt x="14060" y="10555"/>
                  <a:pt x="14119" y="10568"/>
                  <a:pt x="14161" y="10630"/>
                </a:cubicBezTo>
                <a:cubicBezTo>
                  <a:pt x="14218" y="10717"/>
                  <a:pt x="14548" y="10747"/>
                  <a:pt x="14548" y="10665"/>
                </a:cubicBezTo>
                <a:cubicBezTo>
                  <a:pt x="14548" y="10640"/>
                  <a:pt x="14467" y="10605"/>
                  <a:pt x="14367" y="10588"/>
                </a:cubicBezTo>
                <a:cubicBezTo>
                  <a:pt x="14267" y="10571"/>
                  <a:pt x="14165" y="10522"/>
                  <a:pt x="14143" y="10479"/>
                </a:cubicBezTo>
                <a:cubicBezTo>
                  <a:pt x="14126" y="10445"/>
                  <a:pt x="14112" y="10430"/>
                  <a:pt x="14081" y="10431"/>
                </a:cubicBezTo>
                <a:close/>
                <a:moveTo>
                  <a:pt x="17559" y="10498"/>
                </a:moveTo>
                <a:cubicBezTo>
                  <a:pt x="17522" y="10498"/>
                  <a:pt x="17506" y="10520"/>
                  <a:pt x="17520" y="10550"/>
                </a:cubicBezTo>
                <a:cubicBezTo>
                  <a:pt x="17535" y="10579"/>
                  <a:pt x="17565" y="10605"/>
                  <a:pt x="17587" y="10605"/>
                </a:cubicBezTo>
                <a:cubicBezTo>
                  <a:pt x="17609" y="10605"/>
                  <a:pt x="17625" y="10579"/>
                  <a:pt x="17625" y="10550"/>
                </a:cubicBezTo>
                <a:cubicBezTo>
                  <a:pt x="17625" y="10520"/>
                  <a:pt x="17596" y="10498"/>
                  <a:pt x="17559" y="10498"/>
                </a:cubicBezTo>
                <a:close/>
                <a:moveTo>
                  <a:pt x="10187" y="10499"/>
                </a:moveTo>
                <a:cubicBezTo>
                  <a:pt x="10117" y="10506"/>
                  <a:pt x="10037" y="10534"/>
                  <a:pt x="9992" y="10576"/>
                </a:cubicBezTo>
                <a:cubicBezTo>
                  <a:pt x="9911" y="10652"/>
                  <a:pt x="9913" y="10654"/>
                  <a:pt x="10016" y="10655"/>
                </a:cubicBezTo>
                <a:cubicBezTo>
                  <a:pt x="10165" y="10657"/>
                  <a:pt x="10316" y="10601"/>
                  <a:pt x="10316" y="10545"/>
                </a:cubicBezTo>
                <a:cubicBezTo>
                  <a:pt x="10316" y="10506"/>
                  <a:pt x="10256" y="10493"/>
                  <a:pt x="10187" y="10499"/>
                </a:cubicBezTo>
                <a:close/>
                <a:moveTo>
                  <a:pt x="18518" y="10499"/>
                </a:moveTo>
                <a:cubicBezTo>
                  <a:pt x="18497" y="10506"/>
                  <a:pt x="18480" y="10533"/>
                  <a:pt x="18480" y="10576"/>
                </a:cubicBezTo>
                <a:cubicBezTo>
                  <a:pt x="18480" y="10624"/>
                  <a:pt x="18504" y="10642"/>
                  <a:pt x="18543" y="10623"/>
                </a:cubicBezTo>
                <a:cubicBezTo>
                  <a:pt x="18578" y="10606"/>
                  <a:pt x="18598" y="10571"/>
                  <a:pt x="18585" y="10545"/>
                </a:cubicBezTo>
                <a:cubicBezTo>
                  <a:pt x="18566" y="10507"/>
                  <a:pt x="18540" y="10493"/>
                  <a:pt x="18518" y="10499"/>
                </a:cubicBezTo>
                <a:close/>
                <a:moveTo>
                  <a:pt x="16411" y="10509"/>
                </a:moveTo>
                <a:cubicBezTo>
                  <a:pt x="16390" y="10483"/>
                  <a:pt x="16128" y="10615"/>
                  <a:pt x="16128" y="10652"/>
                </a:cubicBezTo>
                <a:cubicBezTo>
                  <a:pt x="16128" y="10673"/>
                  <a:pt x="16153" y="10719"/>
                  <a:pt x="16181" y="10754"/>
                </a:cubicBezTo>
                <a:cubicBezTo>
                  <a:pt x="16271" y="10868"/>
                  <a:pt x="16373" y="10829"/>
                  <a:pt x="16397" y="10672"/>
                </a:cubicBezTo>
                <a:cubicBezTo>
                  <a:pt x="16410" y="10591"/>
                  <a:pt x="16417" y="10517"/>
                  <a:pt x="16411" y="10509"/>
                </a:cubicBezTo>
                <a:close/>
                <a:moveTo>
                  <a:pt x="3987" y="10659"/>
                </a:moveTo>
                <a:cubicBezTo>
                  <a:pt x="3840" y="10659"/>
                  <a:pt x="3604" y="10794"/>
                  <a:pt x="3604" y="10878"/>
                </a:cubicBezTo>
                <a:cubicBezTo>
                  <a:pt x="3604" y="10909"/>
                  <a:pt x="3645" y="10898"/>
                  <a:pt x="3694" y="10855"/>
                </a:cubicBezTo>
                <a:cubicBezTo>
                  <a:pt x="3752" y="10804"/>
                  <a:pt x="3839" y="10788"/>
                  <a:pt x="3949" y="10806"/>
                </a:cubicBezTo>
                <a:cubicBezTo>
                  <a:pt x="4085" y="10829"/>
                  <a:pt x="4116" y="10817"/>
                  <a:pt x="4116" y="10746"/>
                </a:cubicBezTo>
                <a:cubicBezTo>
                  <a:pt x="4116" y="10684"/>
                  <a:pt x="4079" y="10659"/>
                  <a:pt x="3987" y="10659"/>
                </a:cubicBezTo>
                <a:close/>
                <a:moveTo>
                  <a:pt x="2592" y="10835"/>
                </a:moveTo>
                <a:cubicBezTo>
                  <a:pt x="2581" y="10837"/>
                  <a:pt x="2578" y="10856"/>
                  <a:pt x="2578" y="10893"/>
                </a:cubicBezTo>
                <a:cubicBezTo>
                  <a:pt x="2578" y="10947"/>
                  <a:pt x="2612" y="10980"/>
                  <a:pt x="2669" y="10980"/>
                </a:cubicBezTo>
                <a:cubicBezTo>
                  <a:pt x="2720" y="10980"/>
                  <a:pt x="2755" y="10974"/>
                  <a:pt x="2745" y="10965"/>
                </a:cubicBezTo>
                <a:cubicBezTo>
                  <a:pt x="2736" y="10957"/>
                  <a:pt x="2692" y="10918"/>
                  <a:pt x="2651" y="10878"/>
                </a:cubicBezTo>
                <a:cubicBezTo>
                  <a:pt x="2619" y="10847"/>
                  <a:pt x="2603" y="10832"/>
                  <a:pt x="2592" y="10835"/>
                </a:cubicBezTo>
                <a:close/>
                <a:moveTo>
                  <a:pt x="11729" y="10873"/>
                </a:moveTo>
                <a:cubicBezTo>
                  <a:pt x="11564" y="10873"/>
                  <a:pt x="11518" y="10915"/>
                  <a:pt x="11586" y="11001"/>
                </a:cubicBezTo>
                <a:cubicBezTo>
                  <a:pt x="11634" y="11061"/>
                  <a:pt x="11867" y="11014"/>
                  <a:pt x="11886" y="10940"/>
                </a:cubicBezTo>
                <a:cubicBezTo>
                  <a:pt x="11898" y="10894"/>
                  <a:pt x="11850" y="10873"/>
                  <a:pt x="11729" y="10873"/>
                </a:cubicBezTo>
                <a:close/>
                <a:moveTo>
                  <a:pt x="18201" y="10950"/>
                </a:moveTo>
                <a:cubicBezTo>
                  <a:pt x="18194" y="10947"/>
                  <a:pt x="18181" y="10950"/>
                  <a:pt x="18162" y="10959"/>
                </a:cubicBezTo>
                <a:cubicBezTo>
                  <a:pt x="18126" y="10976"/>
                  <a:pt x="18096" y="11001"/>
                  <a:pt x="18096" y="11012"/>
                </a:cubicBezTo>
                <a:cubicBezTo>
                  <a:pt x="18096" y="11056"/>
                  <a:pt x="18179" y="11031"/>
                  <a:pt x="18204" y="10980"/>
                </a:cubicBezTo>
                <a:cubicBezTo>
                  <a:pt x="18212" y="10965"/>
                  <a:pt x="18208" y="10954"/>
                  <a:pt x="18201" y="10950"/>
                </a:cubicBezTo>
                <a:close/>
                <a:moveTo>
                  <a:pt x="5313" y="10952"/>
                </a:moveTo>
                <a:cubicBezTo>
                  <a:pt x="5235" y="10952"/>
                  <a:pt x="5162" y="10982"/>
                  <a:pt x="5153" y="11019"/>
                </a:cubicBezTo>
                <a:cubicBezTo>
                  <a:pt x="5140" y="11066"/>
                  <a:pt x="5190" y="11086"/>
                  <a:pt x="5313" y="11086"/>
                </a:cubicBezTo>
                <a:cubicBezTo>
                  <a:pt x="5437" y="11086"/>
                  <a:pt x="5486" y="11066"/>
                  <a:pt x="5474" y="11019"/>
                </a:cubicBezTo>
                <a:cubicBezTo>
                  <a:pt x="5464" y="10982"/>
                  <a:pt x="5391" y="10952"/>
                  <a:pt x="5313" y="10952"/>
                </a:cubicBezTo>
                <a:close/>
                <a:moveTo>
                  <a:pt x="7832" y="10986"/>
                </a:moveTo>
                <a:cubicBezTo>
                  <a:pt x="7817" y="10985"/>
                  <a:pt x="7799" y="10989"/>
                  <a:pt x="7783" y="10997"/>
                </a:cubicBezTo>
                <a:cubicBezTo>
                  <a:pt x="7749" y="11014"/>
                  <a:pt x="7761" y="11027"/>
                  <a:pt x="7811" y="11029"/>
                </a:cubicBezTo>
                <a:cubicBezTo>
                  <a:pt x="7856" y="11031"/>
                  <a:pt x="7881" y="11018"/>
                  <a:pt x="7867" y="11001"/>
                </a:cubicBezTo>
                <a:cubicBezTo>
                  <a:pt x="7860" y="10992"/>
                  <a:pt x="7847" y="10986"/>
                  <a:pt x="7832" y="10986"/>
                </a:cubicBezTo>
                <a:close/>
                <a:moveTo>
                  <a:pt x="16101" y="11001"/>
                </a:moveTo>
                <a:cubicBezTo>
                  <a:pt x="16093" y="11005"/>
                  <a:pt x="16087" y="11015"/>
                  <a:pt x="16087" y="11031"/>
                </a:cubicBezTo>
                <a:cubicBezTo>
                  <a:pt x="16087" y="11062"/>
                  <a:pt x="16105" y="11086"/>
                  <a:pt x="16128" y="11086"/>
                </a:cubicBezTo>
                <a:cubicBezTo>
                  <a:pt x="16152" y="11086"/>
                  <a:pt x="16170" y="11076"/>
                  <a:pt x="16170" y="11063"/>
                </a:cubicBezTo>
                <a:cubicBezTo>
                  <a:pt x="16170" y="11050"/>
                  <a:pt x="16152" y="11026"/>
                  <a:pt x="16128" y="11007"/>
                </a:cubicBezTo>
                <a:cubicBezTo>
                  <a:pt x="16117" y="10998"/>
                  <a:pt x="16108" y="10996"/>
                  <a:pt x="16101" y="11001"/>
                </a:cubicBezTo>
                <a:close/>
                <a:moveTo>
                  <a:pt x="13118" y="11054"/>
                </a:moveTo>
                <a:cubicBezTo>
                  <a:pt x="13098" y="11066"/>
                  <a:pt x="13105" y="11108"/>
                  <a:pt x="13121" y="11185"/>
                </a:cubicBezTo>
                <a:cubicBezTo>
                  <a:pt x="13146" y="11303"/>
                  <a:pt x="13237" y="11332"/>
                  <a:pt x="13369" y="11269"/>
                </a:cubicBezTo>
                <a:cubicBezTo>
                  <a:pt x="13480" y="11215"/>
                  <a:pt x="13446" y="11149"/>
                  <a:pt x="13278" y="11091"/>
                </a:cubicBezTo>
                <a:cubicBezTo>
                  <a:pt x="13186" y="11059"/>
                  <a:pt x="13137" y="11042"/>
                  <a:pt x="13118" y="11054"/>
                </a:cubicBezTo>
                <a:close/>
                <a:moveTo>
                  <a:pt x="15738" y="11063"/>
                </a:moveTo>
                <a:cubicBezTo>
                  <a:pt x="15711" y="11029"/>
                  <a:pt x="15403" y="11163"/>
                  <a:pt x="15403" y="11208"/>
                </a:cubicBezTo>
                <a:cubicBezTo>
                  <a:pt x="15403" y="11284"/>
                  <a:pt x="15648" y="11249"/>
                  <a:pt x="15703" y="11167"/>
                </a:cubicBezTo>
                <a:cubicBezTo>
                  <a:pt x="15733" y="11122"/>
                  <a:pt x="15747" y="11074"/>
                  <a:pt x="15738" y="11063"/>
                </a:cubicBezTo>
                <a:close/>
                <a:moveTo>
                  <a:pt x="16558" y="11086"/>
                </a:moveTo>
                <a:cubicBezTo>
                  <a:pt x="16534" y="11086"/>
                  <a:pt x="16516" y="11112"/>
                  <a:pt x="16516" y="11141"/>
                </a:cubicBezTo>
                <a:cubicBezTo>
                  <a:pt x="16516" y="11171"/>
                  <a:pt x="16534" y="11193"/>
                  <a:pt x="16558" y="11193"/>
                </a:cubicBezTo>
                <a:cubicBezTo>
                  <a:pt x="16581" y="11193"/>
                  <a:pt x="16599" y="11171"/>
                  <a:pt x="16599" y="11141"/>
                </a:cubicBezTo>
                <a:cubicBezTo>
                  <a:pt x="16599" y="11112"/>
                  <a:pt x="16581" y="11086"/>
                  <a:pt x="16558" y="11086"/>
                </a:cubicBezTo>
                <a:close/>
                <a:moveTo>
                  <a:pt x="10871" y="11100"/>
                </a:moveTo>
                <a:cubicBezTo>
                  <a:pt x="10765" y="11100"/>
                  <a:pt x="10620" y="11119"/>
                  <a:pt x="10550" y="11141"/>
                </a:cubicBezTo>
                <a:cubicBezTo>
                  <a:pt x="10440" y="11176"/>
                  <a:pt x="10454" y="11182"/>
                  <a:pt x="10637" y="11183"/>
                </a:cubicBezTo>
                <a:cubicBezTo>
                  <a:pt x="10755" y="11184"/>
                  <a:pt x="10899" y="11165"/>
                  <a:pt x="10958" y="11141"/>
                </a:cubicBezTo>
                <a:cubicBezTo>
                  <a:pt x="11045" y="11107"/>
                  <a:pt x="11027" y="11099"/>
                  <a:pt x="10871" y="11100"/>
                </a:cubicBezTo>
                <a:close/>
                <a:moveTo>
                  <a:pt x="4723" y="11163"/>
                </a:moveTo>
                <a:cubicBezTo>
                  <a:pt x="4711" y="11168"/>
                  <a:pt x="4703" y="11178"/>
                  <a:pt x="4696" y="11193"/>
                </a:cubicBezTo>
                <a:cubicBezTo>
                  <a:pt x="4681" y="11223"/>
                  <a:pt x="4697" y="11249"/>
                  <a:pt x="4734" y="11249"/>
                </a:cubicBezTo>
                <a:cubicBezTo>
                  <a:pt x="4809" y="11249"/>
                  <a:pt x="4821" y="11216"/>
                  <a:pt x="4762" y="11170"/>
                </a:cubicBezTo>
                <a:cubicBezTo>
                  <a:pt x="4751" y="11161"/>
                  <a:pt x="4736" y="11159"/>
                  <a:pt x="4723" y="11163"/>
                </a:cubicBezTo>
                <a:close/>
                <a:moveTo>
                  <a:pt x="13972" y="11210"/>
                </a:moveTo>
                <a:cubicBezTo>
                  <a:pt x="13929" y="11206"/>
                  <a:pt x="13882" y="11209"/>
                  <a:pt x="13840" y="11219"/>
                </a:cubicBezTo>
                <a:cubicBezTo>
                  <a:pt x="13681" y="11256"/>
                  <a:pt x="13683" y="11323"/>
                  <a:pt x="13843" y="11371"/>
                </a:cubicBezTo>
                <a:cubicBezTo>
                  <a:pt x="13997" y="11418"/>
                  <a:pt x="14158" y="11411"/>
                  <a:pt x="14185" y="11356"/>
                </a:cubicBezTo>
                <a:cubicBezTo>
                  <a:pt x="14219" y="11288"/>
                  <a:pt x="14104" y="11222"/>
                  <a:pt x="13972" y="11210"/>
                </a:cubicBezTo>
                <a:close/>
                <a:moveTo>
                  <a:pt x="2700" y="11249"/>
                </a:moveTo>
                <a:cubicBezTo>
                  <a:pt x="2659" y="11249"/>
                  <a:pt x="2611" y="11275"/>
                  <a:pt x="2595" y="11307"/>
                </a:cubicBezTo>
                <a:cubicBezTo>
                  <a:pt x="2579" y="11339"/>
                  <a:pt x="2532" y="11352"/>
                  <a:pt x="2487" y="11338"/>
                </a:cubicBezTo>
                <a:cubicBezTo>
                  <a:pt x="2435" y="11320"/>
                  <a:pt x="2407" y="11340"/>
                  <a:pt x="2407" y="11391"/>
                </a:cubicBezTo>
                <a:cubicBezTo>
                  <a:pt x="2407" y="11447"/>
                  <a:pt x="2433" y="11459"/>
                  <a:pt x="2494" y="11435"/>
                </a:cubicBezTo>
                <a:cubicBezTo>
                  <a:pt x="2599" y="11393"/>
                  <a:pt x="2712" y="11494"/>
                  <a:pt x="2679" y="11601"/>
                </a:cubicBezTo>
                <a:cubicBezTo>
                  <a:pt x="2666" y="11643"/>
                  <a:pt x="2665" y="11714"/>
                  <a:pt x="2679" y="11758"/>
                </a:cubicBezTo>
                <a:cubicBezTo>
                  <a:pt x="2693" y="11803"/>
                  <a:pt x="2735" y="11837"/>
                  <a:pt x="2773" y="11837"/>
                </a:cubicBezTo>
                <a:cubicBezTo>
                  <a:pt x="2825" y="11837"/>
                  <a:pt x="2834" y="11814"/>
                  <a:pt x="2808" y="11745"/>
                </a:cubicBezTo>
                <a:cubicBezTo>
                  <a:pt x="2789" y="11693"/>
                  <a:pt x="2773" y="11561"/>
                  <a:pt x="2773" y="11450"/>
                </a:cubicBezTo>
                <a:cubicBezTo>
                  <a:pt x="2773" y="11294"/>
                  <a:pt x="2757" y="11249"/>
                  <a:pt x="2700" y="11249"/>
                </a:cubicBezTo>
                <a:close/>
                <a:moveTo>
                  <a:pt x="3063" y="11302"/>
                </a:moveTo>
                <a:cubicBezTo>
                  <a:pt x="3006" y="11302"/>
                  <a:pt x="3005" y="11317"/>
                  <a:pt x="3049" y="11383"/>
                </a:cubicBezTo>
                <a:cubicBezTo>
                  <a:pt x="3078" y="11427"/>
                  <a:pt x="3110" y="11462"/>
                  <a:pt x="3119" y="11462"/>
                </a:cubicBezTo>
                <a:cubicBezTo>
                  <a:pt x="3127" y="11462"/>
                  <a:pt x="3133" y="11427"/>
                  <a:pt x="3133" y="11383"/>
                </a:cubicBezTo>
                <a:cubicBezTo>
                  <a:pt x="3133" y="11339"/>
                  <a:pt x="3101" y="11302"/>
                  <a:pt x="3063" y="11302"/>
                </a:cubicBezTo>
                <a:close/>
                <a:moveTo>
                  <a:pt x="6778" y="11309"/>
                </a:moveTo>
                <a:cubicBezTo>
                  <a:pt x="6770" y="11318"/>
                  <a:pt x="6790" y="11339"/>
                  <a:pt x="6831" y="11378"/>
                </a:cubicBezTo>
                <a:cubicBezTo>
                  <a:pt x="6934" y="11478"/>
                  <a:pt x="7078" y="11488"/>
                  <a:pt x="7054" y="11395"/>
                </a:cubicBezTo>
                <a:cubicBezTo>
                  <a:pt x="7044" y="11358"/>
                  <a:pt x="6974" y="11322"/>
                  <a:pt x="6894" y="11312"/>
                </a:cubicBezTo>
                <a:cubicBezTo>
                  <a:pt x="6824" y="11304"/>
                  <a:pt x="6786" y="11301"/>
                  <a:pt x="6778" y="11309"/>
                </a:cubicBezTo>
                <a:close/>
                <a:moveTo>
                  <a:pt x="16174" y="11358"/>
                </a:moveTo>
                <a:cubicBezTo>
                  <a:pt x="16149" y="11363"/>
                  <a:pt x="16118" y="11389"/>
                  <a:pt x="16090" y="11431"/>
                </a:cubicBezTo>
                <a:cubicBezTo>
                  <a:pt x="16049" y="11494"/>
                  <a:pt x="16056" y="11504"/>
                  <a:pt x="16128" y="11480"/>
                </a:cubicBezTo>
                <a:cubicBezTo>
                  <a:pt x="16177" y="11464"/>
                  <a:pt x="16216" y="11429"/>
                  <a:pt x="16216" y="11403"/>
                </a:cubicBezTo>
                <a:cubicBezTo>
                  <a:pt x="16216" y="11367"/>
                  <a:pt x="16198" y="11352"/>
                  <a:pt x="16174" y="11358"/>
                </a:cubicBezTo>
                <a:close/>
                <a:moveTo>
                  <a:pt x="9758" y="11359"/>
                </a:moveTo>
                <a:cubicBezTo>
                  <a:pt x="9747" y="11361"/>
                  <a:pt x="9735" y="11369"/>
                  <a:pt x="9719" y="11381"/>
                </a:cubicBezTo>
                <a:cubicBezTo>
                  <a:pt x="9694" y="11401"/>
                  <a:pt x="9683" y="11441"/>
                  <a:pt x="9699" y="11472"/>
                </a:cubicBezTo>
                <a:cubicBezTo>
                  <a:pt x="9716" y="11508"/>
                  <a:pt x="9739" y="11503"/>
                  <a:pt x="9761" y="11457"/>
                </a:cubicBezTo>
                <a:cubicBezTo>
                  <a:pt x="9793" y="11392"/>
                  <a:pt x="9789" y="11354"/>
                  <a:pt x="9758" y="11359"/>
                </a:cubicBezTo>
                <a:close/>
                <a:moveTo>
                  <a:pt x="18864" y="11462"/>
                </a:moveTo>
                <a:cubicBezTo>
                  <a:pt x="18842" y="11462"/>
                  <a:pt x="18822" y="11487"/>
                  <a:pt x="18822" y="11517"/>
                </a:cubicBezTo>
                <a:cubicBezTo>
                  <a:pt x="18822" y="11546"/>
                  <a:pt x="18851" y="11569"/>
                  <a:pt x="18888" y="11569"/>
                </a:cubicBezTo>
                <a:cubicBezTo>
                  <a:pt x="18925" y="11569"/>
                  <a:pt x="18945" y="11546"/>
                  <a:pt x="18930" y="11517"/>
                </a:cubicBezTo>
                <a:cubicBezTo>
                  <a:pt x="18915" y="11487"/>
                  <a:pt x="18886" y="11462"/>
                  <a:pt x="18864" y="11462"/>
                </a:cubicBezTo>
                <a:close/>
                <a:moveTo>
                  <a:pt x="4047" y="11475"/>
                </a:moveTo>
                <a:cubicBezTo>
                  <a:pt x="4002" y="11496"/>
                  <a:pt x="4063" y="11594"/>
                  <a:pt x="4207" y="11708"/>
                </a:cubicBezTo>
                <a:cubicBezTo>
                  <a:pt x="4304" y="11785"/>
                  <a:pt x="4394" y="11895"/>
                  <a:pt x="4406" y="11953"/>
                </a:cubicBezTo>
                <a:cubicBezTo>
                  <a:pt x="4418" y="12011"/>
                  <a:pt x="4517" y="12117"/>
                  <a:pt x="4626" y="12188"/>
                </a:cubicBezTo>
                <a:cubicBezTo>
                  <a:pt x="4858" y="12340"/>
                  <a:pt x="4884" y="12345"/>
                  <a:pt x="4884" y="12246"/>
                </a:cubicBezTo>
                <a:cubicBezTo>
                  <a:pt x="4884" y="12206"/>
                  <a:pt x="4778" y="12108"/>
                  <a:pt x="4647" y="12027"/>
                </a:cubicBezTo>
                <a:cubicBezTo>
                  <a:pt x="4467" y="11916"/>
                  <a:pt x="4392" y="11833"/>
                  <a:pt x="4347" y="11696"/>
                </a:cubicBezTo>
                <a:cubicBezTo>
                  <a:pt x="4314" y="11597"/>
                  <a:pt x="4273" y="11516"/>
                  <a:pt x="4256" y="11515"/>
                </a:cubicBezTo>
                <a:cubicBezTo>
                  <a:pt x="4239" y="11515"/>
                  <a:pt x="4180" y="11501"/>
                  <a:pt x="4127" y="11483"/>
                </a:cubicBezTo>
                <a:cubicBezTo>
                  <a:pt x="4088" y="11470"/>
                  <a:pt x="4061" y="11468"/>
                  <a:pt x="4047" y="11475"/>
                </a:cubicBezTo>
                <a:close/>
                <a:moveTo>
                  <a:pt x="15029" y="11532"/>
                </a:moveTo>
                <a:cubicBezTo>
                  <a:pt x="14988" y="11546"/>
                  <a:pt x="15011" y="11559"/>
                  <a:pt x="15082" y="11561"/>
                </a:cubicBezTo>
                <a:cubicBezTo>
                  <a:pt x="15152" y="11562"/>
                  <a:pt x="15187" y="11548"/>
                  <a:pt x="15159" y="11534"/>
                </a:cubicBezTo>
                <a:cubicBezTo>
                  <a:pt x="15130" y="11519"/>
                  <a:pt x="15071" y="11518"/>
                  <a:pt x="15029" y="11532"/>
                </a:cubicBezTo>
                <a:close/>
                <a:moveTo>
                  <a:pt x="19024" y="11574"/>
                </a:moveTo>
                <a:cubicBezTo>
                  <a:pt x="19008" y="11573"/>
                  <a:pt x="19021" y="11606"/>
                  <a:pt x="19070" y="11673"/>
                </a:cubicBezTo>
                <a:cubicBezTo>
                  <a:pt x="19111" y="11729"/>
                  <a:pt x="19170" y="11778"/>
                  <a:pt x="19202" y="11780"/>
                </a:cubicBezTo>
                <a:cubicBezTo>
                  <a:pt x="19235" y="11783"/>
                  <a:pt x="19213" y="11737"/>
                  <a:pt x="19153" y="11678"/>
                </a:cubicBezTo>
                <a:cubicBezTo>
                  <a:pt x="19084" y="11610"/>
                  <a:pt x="19040" y="11575"/>
                  <a:pt x="19024" y="11574"/>
                </a:cubicBezTo>
                <a:close/>
                <a:moveTo>
                  <a:pt x="4717" y="11624"/>
                </a:moveTo>
                <a:cubicBezTo>
                  <a:pt x="4693" y="11624"/>
                  <a:pt x="4671" y="11648"/>
                  <a:pt x="4671" y="11678"/>
                </a:cubicBezTo>
                <a:cubicBezTo>
                  <a:pt x="4671" y="11707"/>
                  <a:pt x="4693" y="11730"/>
                  <a:pt x="4717" y="11730"/>
                </a:cubicBezTo>
                <a:cubicBezTo>
                  <a:pt x="4740" y="11730"/>
                  <a:pt x="4758" y="11707"/>
                  <a:pt x="4758" y="11678"/>
                </a:cubicBezTo>
                <a:cubicBezTo>
                  <a:pt x="4758" y="11648"/>
                  <a:pt x="4740" y="11624"/>
                  <a:pt x="4717" y="11624"/>
                </a:cubicBezTo>
                <a:close/>
                <a:moveTo>
                  <a:pt x="7891" y="11626"/>
                </a:moveTo>
                <a:cubicBezTo>
                  <a:pt x="7694" y="11616"/>
                  <a:pt x="7530" y="11676"/>
                  <a:pt x="7675" y="11750"/>
                </a:cubicBezTo>
                <a:cubicBezTo>
                  <a:pt x="7756" y="11791"/>
                  <a:pt x="8017" y="11783"/>
                  <a:pt x="8111" y="11737"/>
                </a:cubicBezTo>
                <a:cubicBezTo>
                  <a:pt x="8188" y="11699"/>
                  <a:pt x="8187" y="11694"/>
                  <a:pt x="8090" y="11661"/>
                </a:cubicBezTo>
                <a:cubicBezTo>
                  <a:pt x="8027" y="11640"/>
                  <a:pt x="7957" y="11629"/>
                  <a:pt x="7891" y="11626"/>
                </a:cubicBezTo>
                <a:close/>
                <a:moveTo>
                  <a:pt x="18428" y="11678"/>
                </a:moveTo>
                <a:cubicBezTo>
                  <a:pt x="18337" y="11690"/>
                  <a:pt x="18241" y="11730"/>
                  <a:pt x="18197" y="11792"/>
                </a:cubicBezTo>
                <a:lnTo>
                  <a:pt x="18117" y="11906"/>
                </a:lnTo>
                <a:lnTo>
                  <a:pt x="18253" y="11819"/>
                </a:lnTo>
                <a:cubicBezTo>
                  <a:pt x="18358" y="11751"/>
                  <a:pt x="18416" y="11745"/>
                  <a:pt x="18504" y="11787"/>
                </a:cubicBezTo>
                <a:cubicBezTo>
                  <a:pt x="18628" y="11846"/>
                  <a:pt x="18679" y="11825"/>
                  <a:pt x="18633" y="11733"/>
                </a:cubicBezTo>
                <a:cubicBezTo>
                  <a:pt x="18607" y="11681"/>
                  <a:pt x="18518" y="11666"/>
                  <a:pt x="18428" y="11678"/>
                </a:cubicBezTo>
                <a:close/>
                <a:moveTo>
                  <a:pt x="17133" y="11730"/>
                </a:moveTo>
                <a:cubicBezTo>
                  <a:pt x="16974" y="11730"/>
                  <a:pt x="16920" y="11862"/>
                  <a:pt x="17060" y="11908"/>
                </a:cubicBezTo>
                <a:cubicBezTo>
                  <a:pt x="17101" y="11921"/>
                  <a:pt x="17145" y="11936"/>
                  <a:pt x="17158" y="11939"/>
                </a:cubicBezTo>
                <a:cubicBezTo>
                  <a:pt x="17191" y="11948"/>
                  <a:pt x="17283" y="11825"/>
                  <a:pt x="17283" y="11774"/>
                </a:cubicBezTo>
                <a:cubicBezTo>
                  <a:pt x="17283" y="11750"/>
                  <a:pt x="17216" y="11730"/>
                  <a:pt x="17133" y="11730"/>
                </a:cubicBezTo>
                <a:close/>
                <a:moveTo>
                  <a:pt x="6273" y="11787"/>
                </a:moveTo>
                <a:cubicBezTo>
                  <a:pt x="6218" y="11785"/>
                  <a:pt x="6168" y="11799"/>
                  <a:pt x="6168" y="11834"/>
                </a:cubicBezTo>
                <a:cubicBezTo>
                  <a:pt x="6168" y="11861"/>
                  <a:pt x="6222" y="11893"/>
                  <a:pt x="6286" y="11903"/>
                </a:cubicBezTo>
                <a:cubicBezTo>
                  <a:pt x="6427" y="11924"/>
                  <a:pt x="6442" y="11917"/>
                  <a:pt x="6405" y="11842"/>
                </a:cubicBezTo>
                <a:cubicBezTo>
                  <a:pt x="6388" y="11807"/>
                  <a:pt x="6327" y="11789"/>
                  <a:pt x="6273" y="11787"/>
                </a:cubicBezTo>
                <a:close/>
                <a:moveTo>
                  <a:pt x="10410" y="11839"/>
                </a:moveTo>
                <a:cubicBezTo>
                  <a:pt x="10233" y="11841"/>
                  <a:pt x="10387" y="11935"/>
                  <a:pt x="10665" y="11993"/>
                </a:cubicBezTo>
                <a:cubicBezTo>
                  <a:pt x="10791" y="12019"/>
                  <a:pt x="10905" y="12043"/>
                  <a:pt x="10923" y="12047"/>
                </a:cubicBezTo>
                <a:cubicBezTo>
                  <a:pt x="10941" y="12050"/>
                  <a:pt x="10958" y="12030"/>
                  <a:pt x="10958" y="12003"/>
                </a:cubicBezTo>
                <a:cubicBezTo>
                  <a:pt x="10958" y="11948"/>
                  <a:pt x="10587" y="11836"/>
                  <a:pt x="10410" y="11839"/>
                </a:cubicBezTo>
                <a:close/>
                <a:moveTo>
                  <a:pt x="3551" y="11844"/>
                </a:moveTo>
                <a:cubicBezTo>
                  <a:pt x="3418" y="11849"/>
                  <a:pt x="3419" y="11852"/>
                  <a:pt x="3520" y="11893"/>
                </a:cubicBezTo>
                <a:cubicBezTo>
                  <a:pt x="3579" y="11916"/>
                  <a:pt x="3627" y="11937"/>
                  <a:pt x="3631" y="11939"/>
                </a:cubicBezTo>
                <a:cubicBezTo>
                  <a:pt x="3636" y="11942"/>
                  <a:pt x="3652" y="11922"/>
                  <a:pt x="3666" y="11893"/>
                </a:cubicBezTo>
                <a:cubicBezTo>
                  <a:pt x="3682" y="11861"/>
                  <a:pt x="3636" y="11841"/>
                  <a:pt x="3551" y="11844"/>
                </a:cubicBezTo>
                <a:close/>
                <a:moveTo>
                  <a:pt x="18396" y="12000"/>
                </a:moveTo>
                <a:cubicBezTo>
                  <a:pt x="18373" y="12000"/>
                  <a:pt x="18351" y="12024"/>
                  <a:pt x="18351" y="12053"/>
                </a:cubicBezTo>
                <a:cubicBezTo>
                  <a:pt x="18351" y="12083"/>
                  <a:pt x="18373" y="12105"/>
                  <a:pt x="18396" y="12105"/>
                </a:cubicBezTo>
                <a:cubicBezTo>
                  <a:pt x="18420" y="12105"/>
                  <a:pt x="18438" y="12083"/>
                  <a:pt x="18438" y="12053"/>
                </a:cubicBezTo>
                <a:cubicBezTo>
                  <a:pt x="18438" y="12024"/>
                  <a:pt x="18420" y="12000"/>
                  <a:pt x="18396" y="12000"/>
                </a:cubicBezTo>
                <a:close/>
                <a:moveTo>
                  <a:pt x="11363" y="12057"/>
                </a:moveTo>
                <a:lnTo>
                  <a:pt x="11492" y="12131"/>
                </a:lnTo>
                <a:cubicBezTo>
                  <a:pt x="11562" y="12171"/>
                  <a:pt x="11625" y="12195"/>
                  <a:pt x="11635" y="12183"/>
                </a:cubicBezTo>
                <a:cubicBezTo>
                  <a:pt x="11663" y="12148"/>
                  <a:pt x="11629" y="12125"/>
                  <a:pt x="11492" y="12090"/>
                </a:cubicBezTo>
                <a:lnTo>
                  <a:pt x="11363" y="12057"/>
                </a:lnTo>
                <a:close/>
                <a:moveTo>
                  <a:pt x="17862" y="12105"/>
                </a:moveTo>
                <a:cubicBezTo>
                  <a:pt x="17826" y="12105"/>
                  <a:pt x="17796" y="12131"/>
                  <a:pt x="17796" y="12161"/>
                </a:cubicBezTo>
                <a:cubicBezTo>
                  <a:pt x="17796" y="12190"/>
                  <a:pt x="17812" y="12213"/>
                  <a:pt x="17834" y="12213"/>
                </a:cubicBezTo>
                <a:cubicBezTo>
                  <a:pt x="17857" y="12213"/>
                  <a:pt x="17890" y="12190"/>
                  <a:pt x="17904" y="12161"/>
                </a:cubicBezTo>
                <a:cubicBezTo>
                  <a:pt x="17919" y="12131"/>
                  <a:pt x="17899" y="12105"/>
                  <a:pt x="17862" y="12105"/>
                </a:cubicBezTo>
                <a:close/>
                <a:moveTo>
                  <a:pt x="12022" y="12109"/>
                </a:moveTo>
                <a:cubicBezTo>
                  <a:pt x="11998" y="12115"/>
                  <a:pt x="11984" y="12128"/>
                  <a:pt x="11984" y="12149"/>
                </a:cubicBezTo>
                <a:cubicBezTo>
                  <a:pt x="11984" y="12172"/>
                  <a:pt x="12047" y="12217"/>
                  <a:pt x="12123" y="12248"/>
                </a:cubicBezTo>
                <a:cubicBezTo>
                  <a:pt x="12200" y="12279"/>
                  <a:pt x="12309" y="12309"/>
                  <a:pt x="12367" y="12313"/>
                </a:cubicBezTo>
                <a:cubicBezTo>
                  <a:pt x="12473" y="12320"/>
                  <a:pt x="12473" y="12318"/>
                  <a:pt x="12347" y="12213"/>
                </a:cubicBezTo>
                <a:cubicBezTo>
                  <a:pt x="12252" y="12134"/>
                  <a:pt x="12095" y="12091"/>
                  <a:pt x="12022" y="12109"/>
                </a:cubicBezTo>
                <a:close/>
                <a:moveTo>
                  <a:pt x="13020" y="12166"/>
                </a:moveTo>
                <a:cubicBezTo>
                  <a:pt x="12976" y="12166"/>
                  <a:pt x="12919" y="12181"/>
                  <a:pt x="12859" y="12213"/>
                </a:cubicBezTo>
                <a:cubicBezTo>
                  <a:pt x="12791" y="12250"/>
                  <a:pt x="12804" y="12262"/>
                  <a:pt x="12933" y="12265"/>
                </a:cubicBezTo>
                <a:cubicBezTo>
                  <a:pt x="13021" y="12267"/>
                  <a:pt x="13093" y="12242"/>
                  <a:pt x="13093" y="12213"/>
                </a:cubicBezTo>
                <a:cubicBezTo>
                  <a:pt x="13093" y="12181"/>
                  <a:pt x="13064" y="12166"/>
                  <a:pt x="13020" y="12166"/>
                </a:cubicBezTo>
                <a:close/>
                <a:moveTo>
                  <a:pt x="3031" y="12379"/>
                </a:moveTo>
                <a:cubicBezTo>
                  <a:pt x="2955" y="12382"/>
                  <a:pt x="2962" y="12395"/>
                  <a:pt x="3070" y="12458"/>
                </a:cubicBezTo>
                <a:cubicBezTo>
                  <a:pt x="3234" y="12552"/>
                  <a:pt x="3238" y="12552"/>
                  <a:pt x="3174" y="12456"/>
                </a:cubicBezTo>
                <a:cubicBezTo>
                  <a:pt x="3145" y="12412"/>
                  <a:pt x="3081" y="12376"/>
                  <a:pt x="3031" y="12379"/>
                </a:cubicBezTo>
                <a:close/>
                <a:moveTo>
                  <a:pt x="3966" y="12387"/>
                </a:moveTo>
                <a:cubicBezTo>
                  <a:pt x="3945" y="12389"/>
                  <a:pt x="3919" y="12395"/>
                  <a:pt x="3886" y="12406"/>
                </a:cubicBezTo>
                <a:cubicBezTo>
                  <a:pt x="3781" y="12439"/>
                  <a:pt x="3777" y="12445"/>
                  <a:pt x="3848" y="12513"/>
                </a:cubicBezTo>
                <a:cubicBezTo>
                  <a:pt x="3948" y="12608"/>
                  <a:pt x="3985" y="12608"/>
                  <a:pt x="4015" y="12508"/>
                </a:cubicBezTo>
                <a:cubicBezTo>
                  <a:pt x="4042" y="12421"/>
                  <a:pt x="4030" y="12383"/>
                  <a:pt x="3966" y="12387"/>
                </a:cubicBezTo>
                <a:close/>
                <a:moveTo>
                  <a:pt x="8261" y="12536"/>
                </a:moveTo>
                <a:cubicBezTo>
                  <a:pt x="8185" y="12536"/>
                  <a:pt x="8141" y="12559"/>
                  <a:pt x="8156" y="12590"/>
                </a:cubicBezTo>
                <a:cubicBezTo>
                  <a:pt x="8171" y="12620"/>
                  <a:pt x="8228" y="12644"/>
                  <a:pt x="8286" y="12644"/>
                </a:cubicBezTo>
                <a:cubicBezTo>
                  <a:pt x="8343" y="12644"/>
                  <a:pt x="8390" y="12620"/>
                  <a:pt x="8390" y="12590"/>
                </a:cubicBezTo>
                <a:cubicBezTo>
                  <a:pt x="8390" y="12561"/>
                  <a:pt x="8333" y="12536"/>
                  <a:pt x="8261" y="12536"/>
                </a:cubicBezTo>
                <a:close/>
                <a:moveTo>
                  <a:pt x="16812" y="12536"/>
                </a:moveTo>
                <a:cubicBezTo>
                  <a:pt x="16762" y="12536"/>
                  <a:pt x="16735" y="12561"/>
                  <a:pt x="16749" y="12590"/>
                </a:cubicBezTo>
                <a:cubicBezTo>
                  <a:pt x="16764" y="12620"/>
                  <a:pt x="16792" y="12644"/>
                  <a:pt x="16812" y="12644"/>
                </a:cubicBezTo>
                <a:cubicBezTo>
                  <a:pt x="16833" y="12644"/>
                  <a:pt x="16864" y="12620"/>
                  <a:pt x="16879" y="12590"/>
                </a:cubicBezTo>
                <a:cubicBezTo>
                  <a:pt x="16893" y="12561"/>
                  <a:pt x="16862" y="12536"/>
                  <a:pt x="16812" y="12536"/>
                </a:cubicBezTo>
                <a:close/>
                <a:moveTo>
                  <a:pt x="5372" y="12645"/>
                </a:moveTo>
                <a:cubicBezTo>
                  <a:pt x="5302" y="12656"/>
                  <a:pt x="5268" y="12706"/>
                  <a:pt x="5320" y="12784"/>
                </a:cubicBezTo>
                <a:cubicBezTo>
                  <a:pt x="5374" y="12866"/>
                  <a:pt x="5518" y="12880"/>
                  <a:pt x="5606" y="12810"/>
                </a:cubicBezTo>
                <a:cubicBezTo>
                  <a:pt x="5654" y="12772"/>
                  <a:pt x="5649" y="12750"/>
                  <a:pt x="5578" y="12702"/>
                </a:cubicBezTo>
                <a:cubicBezTo>
                  <a:pt x="5536" y="12674"/>
                  <a:pt x="5492" y="12655"/>
                  <a:pt x="5453" y="12647"/>
                </a:cubicBezTo>
                <a:cubicBezTo>
                  <a:pt x="5423" y="12641"/>
                  <a:pt x="5396" y="12642"/>
                  <a:pt x="5372" y="12645"/>
                </a:cubicBezTo>
                <a:close/>
                <a:moveTo>
                  <a:pt x="15860" y="12645"/>
                </a:moveTo>
                <a:cubicBezTo>
                  <a:pt x="15847" y="12661"/>
                  <a:pt x="15871" y="12774"/>
                  <a:pt x="15916" y="12898"/>
                </a:cubicBezTo>
                <a:cubicBezTo>
                  <a:pt x="15991" y="13109"/>
                  <a:pt x="16092" y="13189"/>
                  <a:pt x="16146" y="13080"/>
                </a:cubicBezTo>
                <a:cubicBezTo>
                  <a:pt x="16172" y="13026"/>
                  <a:pt x="15894" y="12603"/>
                  <a:pt x="15860" y="12645"/>
                </a:cubicBezTo>
                <a:close/>
                <a:moveTo>
                  <a:pt x="10438" y="12811"/>
                </a:moveTo>
                <a:cubicBezTo>
                  <a:pt x="10423" y="12811"/>
                  <a:pt x="10408" y="12812"/>
                  <a:pt x="10393" y="12820"/>
                </a:cubicBezTo>
                <a:cubicBezTo>
                  <a:pt x="10359" y="12837"/>
                  <a:pt x="10367" y="12851"/>
                  <a:pt x="10417" y="12853"/>
                </a:cubicBezTo>
                <a:cubicBezTo>
                  <a:pt x="10462" y="12856"/>
                  <a:pt x="10487" y="12843"/>
                  <a:pt x="10473" y="12825"/>
                </a:cubicBezTo>
                <a:cubicBezTo>
                  <a:pt x="10466" y="12816"/>
                  <a:pt x="10453" y="12812"/>
                  <a:pt x="10438" y="12811"/>
                </a:cubicBezTo>
                <a:close/>
                <a:moveTo>
                  <a:pt x="2791" y="12857"/>
                </a:moveTo>
                <a:cubicBezTo>
                  <a:pt x="2767" y="12857"/>
                  <a:pt x="2709" y="12907"/>
                  <a:pt x="2662" y="12966"/>
                </a:cubicBezTo>
                <a:cubicBezTo>
                  <a:pt x="2576" y="13073"/>
                  <a:pt x="2579" y="13073"/>
                  <a:pt x="2707" y="13073"/>
                </a:cubicBezTo>
                <a:cubicBezTo>
                  <a:pt x="2807" y="13073"/>
                  <a:pt x="2836" y="13049"/>
                  <a:pt x="2836" y="12966"/>
                </a:cubicBezTo>
                <a:cubicBezTo>
                  <a:pt x="2836" y="12907"/>
                  <a:pt x="2814" y="12857"/>
                  <a:pt x="2791" y="12857"/>
                </a:cubicBezTo>
                <a:close/>
                <a:moveTo>
                  <a:pt x="18511" y="12858"/>
                </a:moveTo>
                <a:cubicBezTo>
                  <a:pt x="18417" y="12860"/>
                  <a:pt x="18267" y="12971"/>
                  <a:pt x="18267" y="13038"/>
                </a:cubicBezTo>
                <a:cubicBezTo>
                  <a:pt x="18267" y="13087"/>
                  <a:pt x="18305" y="13081"/>
                  <a:pt x="18466" y="13007"/>
                </a:cubicBezTo>
                <a:cubicBezTo>
                  <a:pt x="18629" y="12933"/>
                  <a:pt x="18652" y="12856"/>
                  <a:pt x="18511" y="12858"/>
                </a:cubicBezTo>
                <a:close/>
                <a:moveTo>
                  <a:pt x="4172" y="12860"/>
                </a:moveTo>
                <a:cubicBezTo>
                  <a:pt x="4117" y="12871"/>
                  <a:pt x="4064" y="12917"/>
                  <a:pt x="4036" y="12994"/>
                </a:cubicBezTo>
                <a:cubicBezTo>
                  <a:pt x="4009" y="13069"/>
                  <a:pt x="3987" y="13143"/>
                  <a:pt x="3987" y="13157"/>
                </a:cubicBezTo>
                <a:cubicBezTo>
                  <a:pt x="3987" y="13197"/>
                  <a:pt x="4072" y="13183"/>
                  <a:pt x="4151" y="13130"/>
                </a:cubicBezTo>
                <a:cubicBezTo>
                  <a:pt x="4192" y="13103"/>
                  <a:pt x="4258" y="13067"/>
                  <a:pt x="4301" y="13049"/>
                </a:cubicBezTo>
                <a:cubicBezTo>
                  <a:pt x="4366" y="13024"/>
                  <a:pt x="4372" y="13002"/>
                  <a:pt x="4329" y="12937"/>
                </a:cubicBezTo>
                <a:cubicBezTo>
                  <a:pt x="4287" y="12873"/>
                  <a:pt x="4228" y="12849"/>
                  <a:pt x="4172" y="12860"/>
                </a:cubicBezTo>
                <a:close/>
                <a:moveTo>
                  <a:pt x="2288" y="12877"/>
                </a:moveTo>
                <a:cubicBezTo>
                  <a:pt x="2280" y="12888"/>
                  <a:pt x="2278" y="12941"/>
                  <a:pt x="2278" y="13046"/>
                </a:cubicBezTo>
                <a:cubicBezTo>
                  <a:pt x="2278" y="13241"/>
                  <a:pt x="2284" y="13249"/>
                  <a:pt x="2348" y="13168"/>
                </a:cubicBezTo>
                <a:cubicBezTo>
                  <a:pt x="2412" y="13088"/>
                  <a:pt x="2412" y="13072"/>
                  <a:pt x="2348" y="12957"/>
                </a:cubicBezTo>
                <a:cubicBezTo>
                  <a:pt x="2313" y="12895"/>
                  <a:pt x="2297" y="12866"/>
                  <a:pt x="2288" y="12877"/>
                </a:cubicBezTo>
                <a:close/>
                <a:moveTo>
                  <a:pt x="15186" y="12987"/>
                </a:moveTo>
                <a:cubicBezTo>
                  <a:pt x="15163" y="12987"/>
                  <a:pt x="15139" y="12992"/>
                  <a:pt x="15117" y="13002"/>
                </a:cubicBezTo>
                <a:cubicBezTo>
                  <a:pt x="15053" y="13033"/>
                  <a:pt x="15053" y="13042"/>
                  <a:pt x="15127" y="13078"/>
                </a:cubicBezTo>
                <a:cubicBezTo>
                  <a:pt x="15240" y="13133"/>
                  <a:pt x="15267" y="13133"/>
                  <a:pt x="15295" y="13078"/>
                </a:cubicBezTo>
                <a:cubicBezTo>
                  <a:pt x="15319" y="13028"/>
                  <a:pt x="15256" y="12987"/>
                  <a:pt x="15186" y="12987"/>
                </a:cubicBezTo>
                <a:close/>
                <a:moveTo>
                  <a:pt x="17601" y="13105"/>
                </a:moveTo>
                <a:cubicBezTo>
                  <a:pt x="17585" y="13101"/>
                  <a:pt x="17561" y="13104"/>
                  <a:pt x="17538" y="13111"/>
                </a:cubicBezTo>
                <a:cubicBezTo>
                  <a:pt x="17491" y="13127"/>
                  <a:pt x="17454" y="13147"/>
                  <a:pt x="17454" y="13158"/>
                </a:cubicBezTo>
                <a:cubicBezTo>
                  <a:pt x="17454" y="13170"/>
                  <a:pt x="17491" y="13180"/>
                  <a:pt x="17538" y="13180"/>
                </a:cubicBezTo>
                <a:cubicBezTo>
                  <a:pt x="17585" y="13180"/>
                  <a:pt x="17625" y="13157"/>
                  <a:pt x="17625" y="13130"/>
                </a:cubicBezTo>
                <a:cubicBezTo>
                  <a:pt x="17625" y="13116"/>
                  <a:pt x="17616" y="13108"/>
                  <a:pt x="17601" y="13105"/>
                </a:cubicBezTo>
                <a:close/>
                <a:moveTo>
                  <a:pt x="3045" y="13187"/>
                </a:moveTo>
                <a:cubicBezTo>
                  <a:pt x="3031" y="13186"/>
                  <a:pt x="3012" y="13189"/>
                  <a:pt x="2997" y="13197"/>
                </a:cubicBezTo>
                <a:cubicBezTo>
                  <a:pt x="2962" y="13214"/>
                  <a:pt x="2975" y="13226"/>
                  <a:pt x="3024" y="13229"/>
                </a:cubicBezTo>
                <a:cubicBezTo>
                  <a:pt x="3069" y="13231"/>
                  <a:pt x="3094" y="13218"/>
                  <a:pt x="3080" y="13200"/>
                </a:cubicBezTo>
                <a:cubicBezTo>
                  <a:pt x="3073" y="13191"/>
                  <a:pt x="3060" y="13188"/>
                  <a:pt x="3045" y="13187"/>
                </a:cubicBezTo>
                <a:close/>
                <a:moveTo>
                  <a:pt x="2519" y="13232"/>
                </a:moveTo>
                <a:cubicBezTo>
                  <a:pt x="2483" y="13232"/>
                  <a:pt x="2442" y="13258"/>
                  <a:pt x="2428" y="13287"/>
                </a:cubicBezTo>
                <a:cubicBezTo>
                  <a:pt x="2413" y="13317"/>
                  <a:pt x="2431" y="13341"/>
                  <a:pt x="2466" y="13341"/>
                </a:cubicBezTo>
                <a:cubicBezTo>
                  <a:pt x="2501" y="13341"/>
                  <a:pt x="2542" y="13317"/>
                  <a:pt x="2557" y="13287"/>
                </a:cubicBezTo>
                <a:cubicBezTo>
                  <a:pt x="2571" y="13258"/>
                  <a:pt x="2554" y="13232"/>
                  <a:pt x="2519" y="13232"/>
                </a:cubicBezTo>
                <a:close/>
                <a:moveTo>
                  <a:pt x="4797" y="13244"/>
                </a:moveTo>
                <a:cubicBezTo>
                  <a:pt x="4668" y="13260"/>
                  <a:pt x="4661" y="13268"/>
                  <a:pt x="4723" y="13346"/>
                </a:cubicBezTo>
                <a:cubicBezTo>
                  <a:pt x="4768" y="13401"/>
                  <a:pt x="4841" y="13422"/>
                  <a:pt x="4926" y="13407"/>
                </a:cubicBezTo>
                <a:cubicBezTo>
                  <a:pt x="5173" y="13361"/>
                  <a:pt x="5055" y="13212"/>
                  <a:pt x="4797" y="13244"/>
                </a:cubicBezTo>
                <a:close/>
                <a:moveTo>
                  <a:pt x="16732" y="13298"/>
                </a:moveTo>
                <a:cubicBezTo>
                  <a:pt x="16713" y="13297"/>
                  <a:pt x="16692" y="13300"/>
                  <a:pt x="16669" y="13308"/>
                </a:cubicBezTo>
                <a:cubicBezTo>
                  <a:pt x="16537" y="13349"/>
                  <a:pt x="16534" y="13380"/>
                  <a:pt x="16638" y="13549"/>
                </a:cubicBezTo>
                <a:cubicBezTo>
                  <a:pt x="16702" y="13654"/>
                  <a:pt x="16730" y="13666"/>
                  <a:pt x="16802" y="13618"/>
                </a:cubicBezTo>
                <a:cubicBezTo>
                  <a:pt x="16905" y="13549"/>
                  <a:pt x="16941" y="13584"/>
                  <a:pt x="16941" y="13749"/>
                </a:cubicBezTo>
                <a:cubicBezTo>
                  <a:pt x="16941" y="13819"/>
                  <a:pt x="16971" y="13880"/>
                  <a:pt x="17015" y="13894"/>
                </a:cubicBezTo>
                <a:cubicBezTo>
                  <a:pt x="17056" y="13908"/>
                  <a:pt x="17092" y="13921"/>
                  <a:pt x="17095" y="13925"/>
                </a:cubicBezTo>
                <a:cubicBezTo>
                  <a:pt x="17097" y="13928"/>
                  <a:pt x="17093" y="13869"/>
                  <a:pt x="17081" y="13792"/>
                </a:cubicBezTo>
                <a:cubicBezTo>
                  <a:pt x="17069" y="13716"/>
                  <a:pt x="16997" y="13567"/>
                  <a:pt x="16920" y="13462"/>
                </a:cubicBezTo>
                <a:cubicBezTo>
                  <a:pt x="16835" y="13345"/>
                  <a:pt x="16789" y="13300"/>
                  <a:pt x="16732" y="13298"/>
                </a:cubicBezTo>
                <a:close/>
                <a:moveTo>
                  <a:pt x="2239" y="13358"/>
                </a:moveTo>
                <a:cubicBezTo>
                  <a:pt x="2236" y="13368"/>
                  <a:pt x="2241" y="13386"/>
                  <a:pt x="2250" y="13415"/>
                </a:cubicBezTo>
                <a:cubicBezTo>
                  <a:pt x="2267" y="13472"/>
                  <a:pt x="2252" y="13516"/>
                  <a:pt x="2212" y="13536"/>
                </a:cubicBezTo>
                <a:cubicBezTo>
                  <a:pt x="2156" y="13562"/>
                  <a:pt x="2157" y="13577"/>
                  <a:pt x="2222" y="13640"/>
                </a:cubicBezTo>
                <a:cubicBezTo>
                  <a:pt x="2264" y="13679"/>
                  <a:pt x="2310" y="13714"/>
                  <a:pt x="2323" y="13715"/>
                </a:cubicBezTo>
                <a:cubicBezTo>
                  <a:pt x="2365" y="13718"/>
                  <a:pt x="2315" y="13397"/>
                  <a:pt x="2267" y="13360"/>
                </a:cubicBezTo>
                <a:cubicBezTo>
                  <a:pt x="2253" y="13349"/>
                  <a:pt x="2242" y="13348"/>
                  <a:pt x="2239" y="13358"/>
                </a:cubicBezTo>
                <a:close/>
                <a:moveTo>
                  <a:pt x="3412" y="13396"/>
                </a:moveTo>
                <a:cubicBezTo>
                  <a:pt x="3358" y="13395"/>
                  <a:pt x="3306" y="13422"/>
                  <a:pt x="3290" y="13475"/>
                </a:cubicBezTo>
                <a:cubicBezTo>
                  <a:pt x="3276" y="13520"/>
                  <a:pt x="3237" y="13556"/>
                  <a:pt x="3202" y="13556"/>
                </a:cubicBezTo>
                <a:cubicBezTo>
                  <a:pt x="3168" y="13556"/>
                  <a:pt x="3130" y="13574"/>
                  <a:pt x="3119" y="13596"/>
                </a:cubicBezTo>
                <a:cubicBezTo>
                  <a:pt x="3085" y="13665"/>
                  <a:pt x="3366" y="13640"/>
                  <a:pt x="3401" y="13571"/>
                </a:cubicBezTo>
                <a:cubicBezTo>
                  <a:pt x="3419" y="13535"/>
                  <a:pt x="3464" y="13519"/>
                  <a:pt x="3499" y="13536"/>
                </a:cubicBezTo>
                <a:cubicBezTo>
                  <a:pt x="3544" y="13557"/>
                  <a:pt x="3553" y="13542"/>
                  <a:pt x="3534" y="13480"/>
                </a:cubicBezTo>
                <a:cubicBezTo>
                  <a:pt x="3517" y="13426"/>
                  <a:pt x="3465" y="13398"/>
                  <a:pt x="3412" y="13396"/>
                </a:cubicBezTo>
                <a:close/>
                <a:moveTo>
                  <a:pt x="12388" y="13433"/>
                </a:moveTo>
                <a:cubicBezTo>
                  <a:pt x="12025" y="13439"/>
                  <a:pt x="11513" y="13458"/>
                  <a:pt x="10916" y="13489"/>
                </a:cubicBezTo>
                <a:cubicBezTo>
                  <a:pt x="10121" y="13529"/>
                  <a:pt x="9946" y="13583"/>
                  <a:pt x="10239" y="13702"/>
                </a:cubicBezTo>
                <a:cubicBezTo>
                  <a:pt x="10434" y="13780"/>
                  <a:pt x="11456" y="13752"/>
                  <a:pt x="11617" y="13663"/>
                </a:cubicBezTo>
                <a:cubicBezTo>
                  <a:pt x="11697" y="13619"/>
                  <a:pt x="11942" y="13589"/>
                  <a:pt x="12259" y="13584"/>
                </a:cubicBezTo>
                <a:cubicBezTo>
                  <a:pt x="12751" y="13577"/>
                  <a:pt x="12964" y="13538"/>
                  <a:pt x="12964" y="13457"/>
                </a:cubicBezTo>
                <a:cubicBezTo>
                  <a:pt x="12964" y="13436"/>
                  <a:pt x="12751" y="13428"/>
                  <a:pt x="12388" y="13433"/>
                </a:cubicBezTo>
                <a:close/>
                <a:moveTo>
                  <a:pt x="8816" y="13455"/>
                </a:moveTo>
                <a:cubicBezTo>
                  <a:pt x="8801" y="13454"/>
                  <a:pt x="8782" y="13456"/>
                  <a:pt x="8767" y="13464"/>
                </a:cubicBezTo>
                <a:cubicBezTo>
                  <a:pt x="8733" y="13481"/>
                  <a:pt x="8745" y="13494"/>
                  <a:pt x="8795" y="13497"/>
                </a:cubicBezTo>
                <a:cubicBezTo>
                  <a:pt x="8840" y="13499"/>
                  <a:pt x="8865" y="13486"/>
                  <a:pt x="8851" y="13469"/>
                </a:cubicBezTo>
                <a:cubicBezTo>
                  <a:pt x="8844" y="13460"/>
                  <a:pt x="8831" y="13456"/>
                  <a:pt x="8816" y="13455"/>
                </a:cubicBezTo>
                <a:close/>
                <a:moveTo>
                  <a:pt x="5331" y="13500"/>
                </a:moveTo>
                <a:cubicBezTo>
                  <a:pt x="5285" y="13500"/>
                  <a:pt x="5272" y="13532"/>
                  <a:pt x="5289" y="13588"/>
                </a:cubicBezTo>
                <a:cubicBezTo>
                  <a:pt x="5303" y="13634"/>
                  <a:pt x="5313" y="13695"/>
                  <a:pt x="5313" y="13723"/>
                </a:cubicBezTo>
                <a:cubicBezTo>
                  <a:pt x="5313" y="13752"/>
                  <a:pt x="5335" y="13760"/>
                  <a:pt x="5358" y="13742"/>
                </a:cubicBezTo>
                <a:cubicBezTo>
                  <a:pt x="5428" y="13688"/>
                  <a:pt x="5406" y="13500"/>
                  <a:pt x="5331" y="13500"/>
                </a:cubicBezTo>
                <a:close/>
                <a:moveTo>
                  <a:pt x="2595" y="13690"/>
                </a:moveTo>
                <a:cubicBezTo>
                  <a:pt x="2584" y="13694"/>
                  <a:pt x="2578" y="13704"/>
                  <a:pt x="2578" y="13718"/>
                </a:cubicBezTo>
                <a:cubicBezTo>
                  <a:pt x="2578" y="13747"/>
                  <a:pt x="2605" y="13769"/>
                  <a:pt x="2641" y="13769"/>
                </a:cubicBezTo>
                <a:cubicBezTo>
                  <a:pt x="2676" y="13769"/>
                  <a:pt x="2707" y="13760"/>
                  <a:pt x="2707" y="13749"/>
                </a:cubicBezTo>
                <a:cubicBezTo>
                  <a:pt x="2707" y="13737"/>
                  <a:pt x="2676" y="13715"/>
                  <a:pt x="2641" y="13698"/>
                </a:cubicBezTo>
                <a:cubicBezTo>
                  <a:pt x="2623" y="13690"/>
                  <a:pt x="2607" y="13686"/>
                  <a:pt x="2595" y="13690"/>
                </a:cubicBezTo>
                <a:close/>
                <a:moveTo>
                  <a:pt x="8163" y="13690"/>
                </a:moveTo>
                <a:cubicBezTo>
                  <a:pt x="8074" y="13702"/>
                  <a:pt x="7965" y="13766"/>
                  <a:pt x="7965" y="13822"/>
                </a:cubicBezTo>
                <a:cubicBezTo>
                  <a:pt x="7965" y="13904"/>
                  <a:pt x="8201" y="13888"/>
                  <a:pt x="8258" y="13802"/>
                </a:cubicBezTo>
                <a:cubicBezTo>
                  <a:pt x="8296" y="13745"/>
                  <a:pt x="8291" y="13723"/>
                  <a:pt x="8240" y="13698"/>
                </a:cubicBezTo>
                <a:cubicBezTo>
                  <a:pt x="8220" y="13689"/>
                  <a:pt x="8193" y="13686"/>
                  <a:pt x="8163" y="13690"/>
                </a:cubicBezTo>
                <a:close/>
                <a:moveTo>
                  <a:pt x="2920" y="13812"/>
                </a:moveTo>
                <a:cubicBezTo>
                  <a:pt x="2894" y="13808"/>
                  <a:pt x="2873" y="13847"/>
                  <a:pt x="2846" y="13935"/>
                </a:cubicBezTo>
                <a:cubicBezTo>
                  <a:pt x="2791" y="14120"/>
                  <a:pt x="2804" y="14130"/>
                  <a:pt x="2916" y="13988"/>
                </a:cubicBezTo>
                <a:cubicBezTo>
                  <a:pt x="2980" y="13908"/>
                  <a:pt x="2988" y="13873"/>
                  <a:pt x="2948" y="13831"/>
                </a:cubicBezTo>
                <a:cubicBezTo>
                  <a:pt x="2938" y="13821"/>
                  <a:pt x="2928" y="13814"/>
                  <a:pt x="2920" y="13812"/>
                </a:cubicBezTo>
                <a:close/>
                <a:moveTo>
                  <a:pt x="4371" y="13987"/>
                </a:moveTo>
                <a:cubicBezTo>
                  <a:pt x="4314" y="13987"/>
                  <a:pt x="4314" y="13992"/>
                  <a:pt x="4371" y="14039"/>
                </a:cubicBezTo>
                <a:cubicBezTo>
                  <a:pt x="4406" y="14067"/>
                  <a:pt x="4465" y="14091"/>
                  <a:pt x="4500" y="14091"/>
                </a:cubicBezTo>
                <a:cubicBezTo>
                  <a:pt x="4557" y="14091"/>
                  <a:pt x="4557" y="14085"/>
                  <a:pt x="4500" y="14039"/>
                </a:cubicBezTo>
                <a:cubicBezTo>
                  <a:pt x="4465" y="14010"/>
                  <a:pt x="4406" y="13987"/>
                  <a:pt x="4371" y="13987"/>
                </a:cubicBezTo>
                <a:close/>
                <a:moveTo>
                  <a:pt x="3670" y="14200"/>
                </a:moveTo>
                <a:cubicBezTo>
                  <a:pt x="3550" y="14200"/>
                  <a:pt x="3533" y="14278"/>
                  <a:pt x="3611" y="14491"/>
                </a:cubicBezTo>
                <a:cubicBezTo>
                  <a:pt x="3667" y="14647"/>
                  <a:pt x="3741" y="14666"/>
                  <a:pt x="3820" y="14547"/>
                </a:cubicBezTo>
                <a:cubicBezTo>
                  <a:pt x="3903" y="14420"/>
                  <a:pt x="3808" y="14200"/>
                  <a:pt x="3670" y="14200"/>
                </a:cubicBezTo>
                <a:close/>
                <a:moveTo>
                  <a:pt x="15633" y="14360"/>
                </a:moveTo>
                <a:cubicBezTo>
                  <a:pt x="15591" y="14360"/>
                  <a:pt x="15621" y="14504"/>
                  <a:pt x="15685" y="14619"/>
                </a:cubicBezTo>
                <a:cubicBezTo>
                  <a:pt x="15756" y="14744"/>
                  <a:pt x="15917" y="14764"/>
                  <a:pt x="15947" y="14649"/>
                </a:cubicBezTo>
                <a:cubicBezTo>
                  <a:pt x="15960" y="14599"/>
                  <a:pt x="15699" y="14360"/>
                  <a:pt x="15633" y="14360"/>
                </a:cubicBezTo>
                <a:close/>
                <a:moveTo>
                  <a:pt x="6918" y="14397"/>
                </a:moveTo>
                <a:cubicBezTo>
                  <a:pt x="6903" y="14405"/>
                  <a:pt x="6894" y="14421"/>
                  <a:pt x="6894" y="14446"/>
                </a:cubicBezTo>
                <a:cubicBezTo>
                  <a:pt x="6894" y="14491"/>
                  <a:pt x="6940" y="14520"/>
                  <a:pt x="7005" y="14520"/>
                </a:cubicBezTo>
                <a:cubicBezTo>
                  <a:pt x="7128" y="14520"/>
                  <a:pt x="7112" y="14442"/>
                  <a:pt x="6981" y="14399"/>
                </a:cubicBezTo>
                <a:cubicBezTo>
                  <a:pt x="6953" y="14390"/>
                  <a:pt x="6932" y="14389"/>
                  <a:pt x="6918" y="14397"/>
                </a:cubicBezTo>
                <a:close/>
                <a:moveTo>
                  <a:pt x="2574" y="14474"/>
                </a:moveTo>
                <a:cubicBezTo>
                  <a:pt x="2560" y="14474"/>
                  <a:pt x="2541" y="14475"/>
                  <a:pt x="2526" y="14483"/>
                </a:cubicBezTo>
                <a:cubicBezTo>
                  <a:pt x="2491" y="14500"/>
                  <a:pt x="2504" y="14514"/>
                  <a:pt x="2553" y="14516"/>
                </a:cubicBezTo>
                <a:cubicBezTo>
                  <a:pt x="2598" y="14519"/>
                  <a:pt x="2623" y="14506"/>
                  <a:pt x="2609" y="14488"/>
                </a:cubicBezTo>
                <a:cubicBezTo>
                  <a:pt x="2602" y="14479"/>
                  <a:pt x="2589" y="14475"/>
                  <a:pt x="2574" y="14474"/>
                </a:cubicBezTo>
                <a:close/>
                <a:moveTo>
                  <a:pt x="5557" y="14589"/>
                </a:moveTo>
                <a:cubicBezTo>
                  <a:pt x="5456" y="14606"/>
                  <a:pt x="5395" y="14707"/>
                  <a:pt x="5407" y="14887"/>
                </a:cubicBezTo>
                <a:lnTo>
                  <a:pt x="5421" y="15085"/>
                </a:lnTo>
                <a:lnTo>
                  <a:pt x="5707" y="15086"/>
                </a:lnTo>
                <a:cubicBezTo>
                  <a:pt x="5865" y="15088"/>
                  <a:pt x="6008" y="15106"/>
                  <a:pt x="6025" y="15127"/>
                </a:cubicBezTo>
                <a:cubicBezTo>
                  <a:pt x="6065" y="15177"/>
                  <a:pt x="6134" y="15174"/>
                  <a:pt x="6206" y="15117"/>
                </a:cubicBezTo>
                <a:cubicBezTo>
                  <a:pt x="6271" y="15065"/>
                  <a:pt x="6235" y="14951"/>
                  <a:pt x="6154" y="14951"/>
                </a:cubicBezTo>
                <a:cubicBezTo>
                  <a:pt x="6125" y="14951"/>
                  <a:pt x="6035" y="14878"/>
                  <a:pt x="5952" y="14791"/>
                </a:cubicBezTo>
                <a:cubicBezTo>
                  <a:pt x="5801" y="14636"/>
                  <a:pt x="5658" y="14571"/>
                  <a:pt x="5557" y="14589"/>
                </a:cubicBezTo>
                <a:close/>
                <a:moveTo>
                  <a:pt x="19049" y="14635"/>
                </a:moveTo>
                <a:cubicBezTo>
                  <a:pt x="19038" y="14624"/>
                  <a:pt x="18984" y="14651"/>
                  <a:pt x="18888" y="14716"/>
                </a:cubicBezTo>
                <a:cubicBezTo>
                  <a:pt x="18818" y="14763"/>
                  <a:pt x="18710" y="14808"/>
                  <a:pt x="18651" y="14815"/>
                </a:cubicBezTo>
                <a:cubicBezTo>
                  <a:pt x="18592" y="14822"/>
                  <a:pt x="18521" y="14830"/>
                  <a:pt x="18494" y="14835"/>
                </a:cubicBezTo>
                <a:cubicBezTo>
                  <a:pt x="18467" y="14840"/>
                  <a:pt x="18436" y="14892"/>
                  <a:pt x="18424" y="14951"/>
                </a:cubicBezTo>
                <a:cubicBezTo>
                  <a:pt x="18408" y="15028"/>
                  <a:pt x="18380" y="15048"/>
                  <a:pt x="18323" y="15023"/>
                </a:cubicBezTo>
                <a:cubicBezTo>
                  <a:pt x="18186" y="14961"/>
                  <a:pt x="18136" y="14886"/>
                  <a:pt x="18162" y="14783"/>
                </a:cubicBezTo>
                <a:cubicBezTo>
                  <a:pt x="18181" y="14710"/>
                  <a:pt x="18165" y="14682"/>
                  <a:pt x="18107" y="14682"/>
                </a:cubicBezTo>
                <a:cubicBezTo>
                  <a:pt x="18063" y="14682"/>
                  <a:pt x="18006" y="14708"/>
                  <a:pt x="17981" y="14739"/>
                </a:cubicBezTo>
                <a:cubicBezTo>
                  <a:pt x="17949" y="14780"/>
                  <a:pt x="17892" y="14773"/>
                  <a:pt x="17786" y="14718"/>
                </a:cubicBezTo>
                <a:cubicBezTo>
                  <a:pt x="17557" y="14598"/>
                  <a:pt x="17506" y="14688"/>
                  <a:pt x="17688" y="14889"/>
                </a:cubicBezTo>
                <a:cubicBezTo>
                  <a:pt x="17800" y="15012"/>
                  <a:pt x="17886" y="15058"/>
                  <a:pt x="18002" y="15060"/>
                </a:cubicBezTo>
                <a:cubicBezTo>
                  <a:pt x="18089" y="15061"/>
                  <a:pt x="18215" y="15091"/>
                  <a:pt x="18281" y="15127"/>
                </a:cubicBezTo>
                <a:cubicBezTo>
                  <a:pt x="18537" y="15264"/>
                  <a:pt x="18924" y="15168"/>
                  <a:pt x="18836" y="14989"/>
                </a:cubicBezTo>
                <a:cubicBezTo>
                  <a:pt x="18823" y="14963"/>
                  <a:pt x="18873" y="14870"/>
                  <a:pt x="18947" y="14785"/>
                </a:cubicBezTo>
                <a:cubicBezTo>
                  <a:pt x="19023" y="14698"/>
                  <a:pt x="19059" y="14647"/>
                  <a:pt x="19049" y="14635"/>
                </a:cubicBezTo>
                <a:close/>
                <a:moveTo>
                  <a:pt x="15064" y="14651"/>
                </a:moveTo>
                <a:cubicBezTo>
                  <a:pt x="15043" y="14648"/>
                  <a:pt x="15016" y="14652"/>
                  <a:pt x="14995" y="14662"/>
                </a:cubicBezTo>
                <a:cubicBezTo>
                  <a:pt x="14919" y="14699"/>
                  <a:pt x="14919" y="14702"/>
                  <a:pt x="14998" y="14738"/>
                </a:cubicBezTo>
                <a:cubicBezTo>
                  <a:pt x="15097" y="14783"/>
                  <a:pt x="15168" y="14743"/>
                  <a:pt x="15113" y="14674"/>
                </a:cubicBezTo>
                <a:cubicBezTo>
                  <a:pt x="15102" y="14660"/>
                  <a:pt x="15086" y="14653"/>
                  <a:pt x="15064" y="14651"/>
                </a:cubicBezTo>
                <a:close/>
                <a:moveTo>
                  <a:pt x="2990" y="14796"/>
                </a:moveTo>
                <a:cubicBezTo>
                  <a:pt x="2932" y="14797"/>
                  <a:pt x="2875" y="14846"/>
                  <a:pt x="2899" y="14895"/>
                </a:cubicBezTo>
                <a:cubicBezTo>
                  <a:pt x="2932" y="14964"/>
                  <a:pt x="3091" y="14966"/>
                  <a:pt x="3091" y="14899"/>
                </a:cubicBezTo>
                <a:cubicBezTo>
                  <a:pt x="3091" y="14871"/>
                  <a:pt x="3070" y="14834"/>
                  <a:pt x="3045" y="14815"/>
                </a:cubicBezTo>
                <a:cubicBezTo>
                  <a:pt x="3030" y="14803"/>
                  <a:pt x="3009" y="14796"/>
                  <a:pt x="2990" y="14796"/>
                </a:cubicBezTo>
                <a:close/>
                <a:moveTo>
                  <a:pt x="2393" y="14919"/>
                </a:moveTo>
                <a:cubicBezTo>
                  <a:pt x="2377" y="14917"/>
                  <a:pt x="2362" y="14919"/>
                  <a:pt x="2362" y="14929"/>
                </a:cubicBezTo>
                <a:cubicBezTo>
                  <a:pt x="2362" y="14942"/>
                  <a:pt x="2406" y="14976"/>
                  <a:pt x="2459" y="15003"/>
                </a:cubicBezTo>
                <a:cubicBezTo>
                  <a:pt x="2585" y="15066"/>
                  <a:pt x="2588" y="15066"/>
                  <a:pt x="2560" y="15011"/>
                </a:cubicBezTo>
                <a:cubicBezTo>
                  <a:pt x="2542" y="14973"/>
                  <a:pt x="2442" y="14924"/>
                  <a:pt x="2393" y="14919"/>
                </a:cubicBezTo>
                <a:close/>
                <a:moveTo>
                  <a:pt x="14531" y="14951"/>
                </a:moveTo>
                <a:cubicBezTo>
                  <a:pt x="14438" y="14951"/>
                  <a:pt x="14377" y="15037"/>
                  <a:pt x="14377" y="15169"/>
                </a:cubicBezTo>
                <a:cubicBezTo>
                  <a:pt x="14377" y="15240"/>
                  <a:pt x="14523" y="15231"/>
                  <a:pt x="14583" y="15155"/>
                </a:cubicBezTo>
                <a:cubicBezTo>
                  <a:pt x="14666" y="15050"/>
                  <a:pt x="14640" y="14951"/>
                  <a:pt x="14531" y="14951"/>
                </a:cubicBezTo>
                <a:close/>
                <a:moveTo>
                  <a:pt x="3499" y="15006"/>
                </a:moveTo>
                <a:cubicBezTo>
                  <a:pt x="3417" y="15004"/>
                  <a:pt x="3417" y="15005"/>
                  <a:pt x="3499" y="15083"/>
                </a:cubicBezTo>
                <a:cubicBezTo>
                  <a:pt x="3545" y="15126"/>
                  <a:pt x="3617" y="15161"/>
                  <a:pt x="3663" y="15162"/>
                </a:cubicBezTo>
                <a:cubicBezTo>
                  <a:pt x="3745" y="15164"/>
                  <a:pt x="3745" y="15164"/>
                  <a:pt x="3663" y="15086"/>
                </a:cubicBezTo>
                <a:cubicBezTo>
                  <a:pt x="3617" y="15043"/>
                  <a:pt x="3545" y="15007"/>
                  <a:pt x="3499" y="15006"/>
                </a:cubicBezTo>
                <a:close/>
                <a:moveTo>
                  <a:pt x="8251" y="15024"/>
                </a:moveTo>
                <a:cubicBezTo>
                  <a:pt x="8211" y="15021"/>
                  <a:pt x="8164" y="15022"/>
                  <a:pt x="8115" y="15031"/>
                </a:cubicBezTo>
                <a:cubicBezTo>
                  <a:pt x="7921" y="15067"/>
                  <a:pt x="7901" y="15081"/>
                  <a:pt x="7940" y="15160"/>
                </a:cubicBezTo>
                <a:cubicBezTo>
                  <a:pt x="7975" y="15232"/>
                  <a:pt x="8262" y="15234"/>
                  <a:pt x="8348" y="15164"/>
                </a:cubicBezTo>
                <a:cubicBezTo>
                  <a:pt x="8428" y="15098"/>
                  <a:pt x="8369" y="15036"/>
                  <a:pt x="8251" y="15024"/>
                </a:cubicBezTo>
                <a:close/>
                <a:moveTo>
                  <a:pt x="16655" y="15024"/>
                </a:moveTo>
                <a:cubicBezTo>
                  <a:pt x="16647" y="15035"/>
                  <a:pt x="16662" y="15151"/>
                  <a:pt x="16690" y="15284"/>
                </a:cubicBezTo>
                <a:cubicBezTo>
                  <a:pt x="16735" y="15496"/>
                  <a:pt x="16762" y="15532"/>
                  <a:pt x="16896" y="15576"/>
                </a:cubicBezTo>
                <a:cubicBezTo>
                  <a:pt x="16980" y="15604"/>
                  <a:pt x="17055" y="15620"/>
                  <a:pt x="17063" y="15613"/>
                </a:cubicBezTo>
                <a:cubicBezTo>
                  <a:pt x="17072" y="15606"/>
                  <a:pt x="16988" y="15466"/>
                  <a:pt x="16875" y="15303"/>
                </a:cubicBezTo>
                <a:cubicBezTo>
                  <a:pt x="16762" y="15139"/>
                  <a:pt x="16664" y="15014"/>
                  <a:pt x="16655" y="15024"/>
                </a:cubicBezTo>
                <a:close/>
                <a:moveTo>
                  <a:pt x="17325" y="15164"/>
                </a:moveTo>
                <a:cubicBezTo>
                  <a:pt x="17278" y="15164"/>
                  <a:pt x="17241" y="15201"/>
                  <a:pt x="17241" y="15246"/>
                </a:cubicBezTo>
                <a:cubicBezTo>
                  <a:pt x="17241" y="15290"/>
                  <a:pt x="17278" y="15326"/>
                  <a:pt x="17325" y="15326"/>
                </a:cubicBezTo>
                <a:cubicBezTo>
                  <a:pt x="17373" y="15326"/>
                  <a:pt x="17412" y="15290"/>
                  <a:pt x="17412" y="15246"/>
                </a:cubicBezTo>
                <a:cubicBezTo>
                  <a:pt x="17412" y="15201"/>
                  <a:pt x="17373" y="15164"/>
                  <a:pt x="17325" y="15164"/>
                </a:cubicBezTo>
                <a:close/>
                <a:moveTo>
                  <a:pt x="4437" y="15167"/>
                </a:moveTo>
                <a:cubicBezTo>
                  <a:pt x="4381" y="15162"/>
                  <a:pt x="4329" y="15177"/>
                  <a:pt x="4329" y="15217"/>
                </a:cubicBezTo>
                <a:cubicBezTo>
                  <a:pt x="4329" y="15305"/>
                  <a:pt x="4596" y="15454"/>
                  <a:pt x="4821" y="15491"/>
                </a:cubicBezTo>
                <a:cubicBezTo>
                  <a:pt x="4939" y="15510"/>
                  <a:pt x="5039" y="15528"/>
                  <a:pt x="5044" y="15532"/>
                </a:cubicBezTo>
                <a:cubicBezTo>
                  <a:pt x="5050" y="15537"/>
                  <a:pt x="5058" y="15521"/>
                  <a:pt x="5058" y="15497"/>
                </a:cubicBezTo>
                <a:cubicBezTo>
                  <a:pt x="5058" y="15473"/>
                  <a:pt x="4962" y="15422"/>
                  <a:pt x="4846" y="15385"/>
                </a:cubicBezTo>
                <a:cubicBezTo>
                  <a:pt x="4729" y="15348"/>
                  <a:pt x="4612" y="15283"/>
                  <a:pt x="4584" y="15241"/>
                </a:cubicBezTo>
                <a:cubicBezTo>
                  <a:pt x="4556" y="15198"/>
                  <a:pt x="4494" y="15172"/>
                  <a:pt x="4437" y="15167"/>
                </a:cubicBezTo>
                <a:close/>
                <a:moveTo>
                  <a:pt x="6635" y="15252"/>
                </a:moveTo>
                <a:cubicBezTo>
                  <a:pt x="6587" y="15247"/>
                  <a:pt x="6548" y="15249"/>
                  <a:pt x="6534" y="15259"/>
                </a:cubicBezTo>
                <a:cubicBezTo>
                  <a:pt x="6513" y="15276"/>
                  <a:pt x="6533" y="15322"/>
                  <a:pt x="6576" y="15361"/>
                </a:cubicBezTo>
                <a:cubicBezTo>
                  <a:pt x="6663" y="15441"/>
                  <a:pt x="7023" y="15461"/>
                  <a:pt x="7023" y="15387"/>
                </a:cubicBezTo>
                <a:cubicBezTo>
                  <a:pt x="7023" y="15344"/>
                  <a:pt x="6780" y="15269"/>
                  <a:pt x="6635" y="15252"/>
                </a:cubicBezTo>
                <a:close/>
                <a:moveTo>
                  <a:pt x="13292" y="15254"/>
                </a:moveTo>
                <a:cubicBezTo>
                  <a:pt x="13140" y="15241"/>
                  <a:pt x="13001" y="15271"/>
                  <a:pt x="12933" y="15340"/>
                </a:cubicBezTo>
                <a:cubicBezTo>
                  <a:pt x="12903" y="15369"/>
                  <a:pt x="12713" y="15438"/>
                  <a:pt x="12507" y="15492"/>
                </a:cubicBezTo>
                <a:cubicBezTo>
                  <a:pt x="12301" y="15547"/>
                  <a:pt x="12007" y="15626"/>
                  <a:pt x="11855" y="15670"/>
                </a:cubicBezTo>
                <a:cubicBezTo>
                  <a:pt x="11668" y="15724"/>
                  <a:pt x="11331" y="15752"/>
                  <a:pt x="10829" y="15754"/>
                </a:cubicBezTo>
                <a:cubicBezTo>
                  <a:pt x="10166" y="15756"/>
                  <a:pt x="10057" y="15771"/>
                  <a:pt x="9887" y="15869"/>
                </a:cubicBezTo>
                <a:cubicBezTo>
                  <a:pt x="9640" y="16012"/>
                  <a:pt x="9430" y="16008"/>
                  <a:pt x="9228" y="15858"/>
                </a:cubicBezTo>
                <a:cubicBezTo>
                  <a:pt x="9075" y="15745"/>
                  <a:pt x="9046" y="15742"/>
                  <a:pt x="8746" y="15801"/>
                </a:cubicBezTo>
                <a:cubicBezTo>
                  <a:pt x="8571" y="15835"/>
                  <a:pt x="8389" y="15889"/>
                  <a:pt x="8338" y="15923"/>
                </a:cubicBezTo>
                <a:lnTo>
                  <a:pt x="8244" y="15985"/>
                </a:lnTo>
                <a:lnTo>
                  <a:pt x="8352" y="16040"/>
                </a:lnTo>
                <a:cubicBezTo>
                  <a:pt x="8410" y="16070"/>
                  <a:pt x="8620" y="16087"/>
                  <a:pt x="8819" y="16079"/>
                </a:cubicBezTo>
                <a:cubicBezTo>
                  <a:pt x="9387" y="16056"/>
                  <a:pt x="9539" y="16063"/>
                  <a:pt x="9974" y="16119"/>
                </a:cubicBezTo>
                <a:cubicBezTo>
                  <a:pt x="10432" y="16179"/>
                  <a:pt x="10791" y="16167"/>
                  <a:pt x="11105" y="16084"/>
                </a:cubicBezTo>
                <a:cubicBezTo>
                  <a:pt x="11222" y="16053"/>
                  <a:pt x="11453" y="16004"/>
                  <a:pt x="11617" y="15975"/>
                </a:cubicBezTo>
                <a:cubicBezTo>
                  <a:pt x="12103" y="15891"/>
                  <a:pt x="12464" y="15780"/>
                  <a:pt x="12647" y="15655"/>
                </a:cubicBezTo>
                <a:cubicBezTo>
                  <a:pt x="12800" y="15550"/>
                  <a:pt x="12855" y="15540"/>
                  <a:pt x="13201" y="15571"/>
                </a:cubicBezTo>
                <a:cubicBezTo>
                  <a:pt x="13524" y="15600"/>
                  <a:pt x="13598" y="15593"/>
                  <a:pt x="13644" y="15522"/>
                </a:cubicBezTo>
                <a:cubicBezTo>
                  <a:pt x="13725" y="15401"/>
                  <a:pt x="13675" y="15342"/>
                  <a:pt x="13446" y="15281"/>
                </a:cubicBezTo>
                <a:cubicBezTo>
                  <a:pt x="13393" y="15267"/>
                  <a:pt x="13343" y="15258"/>
                  <a:pt x="13292" y="15254"/>
                </a:cubicBezTo>
                <a:close/>
                <a:moveTo>
                  <a:pt x="18574" y="15397"/>
                </a:moveTo>
                <a:cubicBezTo>
                  <a:pt x="18531" y="15398"/>
                  <a:pt x="18477" y="15410"/>
                  <a:pt x="18410" y="15434"/>
                </a:cubicBezTo>
                <a:cubicBezTo>
                  <a:pt x="18307" y="15470"/>
                  <a:pt x="18157" y="15487"/>
                  <a:pt x="18075" y="15470"/>
                </a:cubicBezTo>
                <a:cubicBezTo>
                  <a:pt x="17905" y="15436"/>
                  <a:pt x="17877" y="15467"/>
                  <a:pt x="18019" y="15537"/>
                </a:cubicBezTo>
                <a:cubicBezTo>
                  <a:pt x="18111" y="15582"/>
                  <a:pt x="18555" y="15561"/>
                  <a:pt x="18693" y="15506"/>
                </a:cubicBezTo>
                <a:cubicBezTo>
                  <a:pt x="18746" y="15484"/>
                  <a:pt x="18744" y="15471"/>
                  <a:pt x="18679" y="15425"/>
                </a:cubicBezTo>
                <a:cubicBezTo>
                  <a:pt x="18651" y="15406"/>
                  <a:pt x="18617" y="15395"/>
                  <a:pt x="18574" y="15397"/>
                </a:cubicBezTo>
                <a:close/>
                <a:moveTo>
                  <a:pt x="16362" y="15432"/>
                </a:moveTo>
                <a:cubicBezTo>
                  <a:pt x="16271" y="15432"/>
                  <a:pt x="16284" y="15686"/>
                  <a:pt x="16387" y="15868"/>
                </a:cubicBezTo>
                <a:cubicBezTo>
                  <a:pt x="16450" y="15980"/>
                  <a:pt x="16512" y="16024"/>
                  <a:pt x="16603" y="16024"/>
                </a:cubicBezTo>
                <a:cubicBezTo>
                  <a:pt x="16715" y="16024"/>
                  <a:pt x="16726" y="16011"/>
                  <a:pt x="16687" y="15920"/>
                </a:cubicBezTo>
                <a:cubicBezTo>
                  <a:pt x="16662" y="15863"/>
                  <a:pt x="16641" y="15753"/>
                  <a:pt x="16641" y="15677"/>
                </a:cubicBezTo>
                <a:cubicBezTo>
                  <a:pt x="16641" y="15540"/>
                  <a:pt x="16520" y="15432"/>
                  <a:pt x="16362" y="15432"/>
                </a:cubicBezTo>
                <a:close/>
                <a:moveTo>
                  <a:pt x="3614" y="15434"/>
                </a:moveTo>
                <a:cubicBezTo>
                  <a:pt x="3467" y="15434"/>
                  <a:pt x="3428" y="15450"/>
                  <a:pt x="3474" y="15487"/>
                </a:cubicBezTo>
                <a:cubicBezTo>
                  <a:pt x="3559" y="15556"/>
                  <a:pt x="3816" y="15556"/>
                  <a:pt x="3816" y="15487"/>
                </a:cubicBezTo>
                <a:cubicBezTo>
                  <a:pt x="3816" y="15458"/>
                  <a:pt x="3726" y="15433"/>
                  <a:pt x="3614" y="15434"/>
                </a:cubicBezTo>
                <a:close/>
                <a:moveTo>
                  <a:pt x="2997" y="15611"/>
                </a:moveTo>
                <a:cubicBezTo>
                  <a:pt x="2967" y="15626"/>
                  <a:pt x="2990" y="15638"/>
                  <a:pt x="3049" y="15638"/>
                </a:cubicBezTo>
                <a:cubicBezTo>
                  <a:pt x="3108" y="15638"/>
                  <a:pt x="3131" y="15626"/>
                  <a:pt x="3101" y="15611"/>
                </a:cubicBezTo>
                <a:cubicBezTo>
                  <a:pt x="3072" y="15596"/>
                  <a:pt x="3026" y="15596"/>
                  <a:pt x="2997" y="15611"/>
                </a:cubicBezTo>
                <a:close/>
                <a:moveTo>
                  <a:pt x="18456" y="15764"/>
                </a:moveTo>
                <a:cubicBezTo>
                  <a:pt x="18382" y="15778"/>
                  <a:pt x="18273" y="15827"/>
                  <a:pt x="18128" y="15915"/>
                </a:cubicBezTo>
                <a:cubicBezTo>
                  <a:pt x="17842" y="16087"/>
                  <a:pt x="17667" y="16247"/>
                  <a:pt x="17667" y="16341"/>
                </a:cubicBezTo>
                <a:cubicBezTo>
                  <a:pt x="17667" y="16441"/>
                  <a:pt x="17854" y="16405"/>
                  <a:pt x="18009" y="16273"/>
                </a:cubicBezTo>
                <a:cubicBezTo>
                  <a:pt x="18183" y="16126"/>
                  <a:pt x="18461" y="16001"/>
                  <a:pt x="18518" y="16045"/>
                </a:cubicBezTo>
                <a:cubicBezTo>
                  <a:pt x="18540" y="16062"/>
                  <a:pt x="18590" y="16061"/>
                  <a:pt x="18630" y="16042"/>
                </a:cubicBezTo>
                <a:cubicBezTo>
                  <a:pt x="18696" y="16010"/>
                  <a:pt x="18696" y="16002"/>
                  <a:pt x="18633" y="15958"/>
                </a:cubicBezTo>
                <a:cubicBezTo>
                  <a:pt x="18596" y="15932"/>
                  <a:pt x="18567" y="15875"/>
                  <a:pt x="18567" y="15833"/>
                </a:cubicBezTo>
                <a:cubicBezTo>
                  <a:pt x="18567" y="15772"/>
                  <a:pt x="18529" y="15750"/>
                  <a:pt x="18456" y="15764"/>
                </a:cubicBezTo>
                <a:close/>
                <a:moveTo>
                  <a:pt x="15385" y="15792"/>
                </a:moveTo>
                <a:cubicBezTo>
                  <a:pt x="15361" y="15793"/>
                  <a:pt x="15340" y="15803"/>
                  <a:pt x="15326" y="15826"/>
                </a:cubicBezTo>
                <a:cubicBezTo>
                  <a:pt x="15188" y="16044"/>
                  <a:pt x="15188" y="16112"/>
                  <a:pt x="15330" y="16312"/>
                </a:cubicBezTo>
                <a:cubicBezTo>
                  <a:pt x="15438" y="16464"/>
                  <a:pt x="15500" y="16507"/>
                  <a:pt x="15616" y="16508"/>
                </a:cubicBezTo>
                <a:cubicBezTo>
                  <a:pt x="15697" y="16509"/>
                  <a:pt x="15815" y="16543"/>
                  <a:pt x="15874" y="16585"/>
                </a:cubicBezTo>
                <a:cubicBezTo>
                  <a:pt x="16007" y="16681"/>
                  <a:pt x="16043" y="16686"/>
                  <a:pt x="16041" y="16600"/>
                </a:cubicBezTo>
                <a:cubicBezTo>
                  <a:pt x="16039" y="16510"/>
                  <a:pt x="15922" y="16339"/>
                  <a:pt x="15776" y="16221"/>
                </a:cubicBezTo>
                <a:cubicBezTo>
                  <a:pt x="15710" y="16168"/>
                  <a:pt x="15634" y="16069"/>
                  <a:pt x="15609" y="16000"/>
                </a:cubicBezTo>
                <a:cubicBezTo>
                  <a:pt x="15565" y="15880"/>
                  <a:pt x="15459" y="15791"/>
                  <a:pt x="15385" y="15792"/>
                </a:cubicBezTo>
                <a:close/>
                <a:moveTo>
                  <a:pt x="13006" y="15970"/>
                </a:moveTo>
                <a:cubicBezTo>
                  <a:pt x="12960" y="15970"/>
                  <a:pt x="12922" y="15994"/>
                  <a:pt x="12922" y="16024"/>
                </a:cubicBezTo>
                <a:cubicBezTo>
                  <a:pt x="12922" y="16053"/>
                  <a:pt x="12970" y="16076"/>
                  <a:pt x="13030" y="16076"/>
                </a:cubicBezTo>
                <a:cubicBezTo>
                  <a:pt x="13092" y="16076"/>
                  <a:pt x="13129" y="16054"/>
                  <a:pt x="13114" y="16024"/>
                </a:cubicBezTo>
                <a:cubicBezTo>
                  <a:pt x="13100" y="15994"/>
                  <a:pt x="13052" y="15970"/>
                  <a:pt x="13006" y="15970"/>
                </a:cubicBezTo>
                <a:close/>
                <a:moveTo>
                  <a:pt x="18518" y="16240"/>
                </a:moveTo>
                <a:cubicBezTo>
                  <a:pt x="18480" y="16239"/>
                  <a:pt x="18425" y="16273"/>
                  <a:pt x="18396" y="16317"/>
                </a:cubicBezTo>
                <a:cubicBezTo>
                  <a:pt x="18328" y="16420"/>
                  <a:pt x="18396" y="16421"/>
                  <a:pt x="18504" y="16319"/>
                </a:cubicBezTo>
                <a:cubicBezTo>
                  <a:pt x="18574" y="16253"/>
                  <a:pt x="18577" y="16241"/>
                  <a:pt x="18518" y="16240"/>
                </a:cubicBezTo>
                <a:close/>
                <a:moveTo>
                  <a:pt x="16387" y="16305"/>
                </a:moveTo>
                <a:cubicBezTo>
                  <a:pt x="16350" y="16298"/>
                  <a:pt x="16324" y="16300"/>
                  <a:pt x="16313" y="16314"/>
                </a:cubicBezTo>
                <a:cubicBezTo>
                  <a:pt x="16264" y="16376"/>
                  <a:pt x="16349" y="16513"/>
                  <a:pt x="16481" y="16585"/>
                </a:cubicBezTo>
                <a:cubicBezTo>
                  <a:pt x="16558" y="16627"/>
                  <a:pt x="16688" y="16662"/>
                  <a:pt x="16770" y="16662"/>
                </a:cubicBezTo>
                <a:lnTo>
                  <a:pt x="16920" y="16662"/>
                </a:lnTo>
                <a:lnTo>
                  <a:pt x="16791" y="16530"/>
                </a:lnTo>
                <a:cubicBezTo>
                  <a:pt x="16696" y="16431"/>
                  <a:pt x="16498" y="16328"/>
                  <a:pt x="16387" y="16305"/>
                </a:cubicBezTo>
                <a:close/>
                <a:moveTo>
                  <a:pt x="17165" y="16352"/>
                </a:moveTo>
                <a:cubicBezTo>
                  <a:pt x="17020" y="16380"/>
                  <a:pt x="17029" y="16455"/>
                  <a:pt x="17196" y="16567"/>
                </a:cubicBezTo>
                <a:cubicBezTo>
                  <a:pt x="17375" y="16687"/>
                  <a:pt x="17592" y="16702"/>
                  <a:pt x="17559" y="16592"/>
                </a:cubicBezTo>
                <a:cubicBezTo>
                  <a:pt x="17525" y="16482"/>
                  <a:pt x="17276" y="16331"/>
                  <a:pt x="17165" y="16352"/>
                </a:cubicBezTo>
                <a:close/>
                <a:moveTo>
                  <a:pt x="4870" y="16455"/>
                </a:moveTo>
                <a:cubicBezTo>
                  <a:pt x="4774" y="16452"/>
                  <a:pt x="4681" y="16473"/>
                  <a:pt x="4601" y="16518"/>
                </a:cubicBezTo>
                <a:cubicBezTo>
                  <a:pt x="4484" y="16585"/>
                  <a:pt x="4485" y="16587"/>
                  <a:pt x="4696" y="16619"/>
                </a:cubicBezTo>
                <a:cubicBezTo>
                  <a:pt x="4981" y="16662"/>
                  <a:pt x="5313" y="16673"/>
                  <a:pt x="5313" y="16641"/>
                </a:cubicBezTo>
                <a:cubicBezTo>
                  <a:pt x="5313" y="16626"/>
                  <a:pt x="5245" y="16578"/>
                  <a:pt x="5160" y="16533"/>
                </a:cubicBezTo>
                <a:cubicBezTo>
                  <a:pt x="5065" y="16484"/>
                  <a:pt x="4966" y="16457"/>
                  <a:pt x="4870" y="16455"/>
                </a:cubicBezTo>
                <a:close/>
                <a:moveTo>
                  <a:pt x="12863" y="16558"/>
                </a:moveTo>
                <a:cubicBezTo>
                  <a:pt x="12829" y="16558"/>
                  <a:pt x="12787" y="16584"/>
                  <a:pt x="12772" y="16614"/>
                </a:cubicBezTo>
                <a:cubicBezTo>
                  <a:pt x="12758" y="16643"/>
                  <a:pt x="12787" y="16667"/>
                  <a:pt x="12835" y="16667"/>
                </a:cubicBezTo>
                <a:cubicBezTo>
                  <a:pt x="12883" y="16667"/>
                  <a:pt x="12922" y="16643"/>
                  <a:pt x="12922" y="16614"/>
                </a:cubicBezTo>
                <a:cubicBezTo>
                  <a:pt x="12922" y="16584"/>
                  <a:pt x="12897" y="16558"/>
                  <a:pt x="12863" y="16558"/>
                </a:cubicBezTo>
                <a:close/>
                <a:moveTo>
                  <a:pt x="10368" y="16577"/>
                </a:moveTo>
                <a:cubicBezTo>
                  <a:pt x="10327" y="16590"/>
                  <a:pt x="10363" y="16600"/>
                  <a:pt x="10445" y="16600"/>
                </a:cubicBezTo>
                <a:cubicBezTo>
                  <a:pt x="10527" y="16600"/>
                  <a:pt x="10560" y="16590"/>
                  <a:pt x="10518" y="16577"/>
                </a:cubicBezTo>
                <a:cubicBezTo>
                  <a:pt x="10477" y="16563"/>
                  <a:pt x="10410" y="16563"/>
                  <a:pt x="10368" y="16577"/>
                </a:cubicBezTo>
                <a:close/>
                <a:moveTo>
                  <a:pt x="13519" y="16579"/>
                </a:moveTo>
                <a:cubicBezTo>
                  <a:pt x="13473" y="16573"/>
                  <a:pt x="13443" y="16582"/>
                  <a:pt x="13425" y="16605"/>
                </a:cubicBezTo>
                <a:cubicBezTo>
                  <a:pt x="13387" y="16652"/>
                  <a:pt x="13394" y="16667"/>
                  <a:pt x="13449" y="16667"/>
                </a:cubicBezTo>
                <a:cubicBezTo>
                  <a:pt x="13489" y="16667"/>
                  <a:pt x="13560" y="16714"/>
                  <a:pt x="13606" y="16771"/>
                </a:cubicBezTo>
                <a:cubicBezTo>
                  <a:pt x="13652" y="16829"/>
                  <a:pt x="13783" y="16938"/>
                  <a:pt x="13896" y="17011"/>
                </a:cubicBezTo>
                <a:cubicBezTo>
                  <a:pt x="14008" y="17085"/>
                  <a:pt x="14165" y="17146"/>
                  <a:pt x="14244" y="17147"/>
                </a:cubicBezTo>
                <a:cubicBezTo>
                  <a:pt x="14372" y="17149"/>
                  <a:pt x="14382" y="17137"/>
                  <a:pt x="14360" y="17031"/>
                </a:cubicBezTo>
                <a:cubicBezTo>
                  <a:pt x="14345" y="16962"/>
                  <a:pt x="14361" y="16876"/>
                  <a:pt x="14398" y="16825"/>
                </a:cubicBezTo>
                <a:cubicBezTo>
                  <a:pt x="14456" y="16745"/>
                  <a:pt x="14441" y="16737"/>
                  <a:pt x="14217" y="16740"/>
                </a:cubicBezTo>
                <a:cubicBezTo>
                  <a:pt x="14081" y="16741"/>
                  <a:pt x="13857" y="16699"/>
                  <a:pt x="13721" y="16644"/>
                </a:cubicBezTo>
                <a:cubicBezTo>
                  <a:pt x="13628" y="16606"/>
                  <a:pt x="13565" y="16585"/>
                  <a:pt x="13519" y="16579"/>
                </a:cubicBezTo>
                <a:close/>
                <a:moveTo>
                  <a:pt x="12399" y="16778"/>
                </a:moveTo>
                <a:cubicBezTo>
                  <a:pt x="11993" y="16785"/>
                  <a:pt x="11172" y="16852"/>
                  <a:pt x="11105" y="16899"/>
                </a:cubicBezTo>
                <a:cubicBezTo>
                  <a:pt x="11026" y="16953"/>
                  <a:pt x="11034" y="16961"/>
                  <a:pt x="11171" y="16993"/>
                </a:cubicBezTo>
                <a:cubicBezTo>
                  <a:pt x="11425" y="17051"/>
                  <a:pt x="11538" y="17044"/>
                  <a:pt x="11698" y="16961"/>
                </a:cubicBezTo>
                <a:cubicBezTo>
                  <a:pt x="11877" y="16867"/>
                  <a:pt x="12069" y="16858"/>
                  <a:pt x="12207" y="16937"/>
                </a:cubicBezTo>
                <a:cubicBezTo>
                  <a:pt x="12281" y="16980"/>
                  <a:pt x="12345" y="16974"/>
                  <a:pt x="12465" y="16911"/>
                </a:cubicBezTo>
                <a:cubicBezTo>
                  <a:pt x="12553" y="16864"/>
                  <a:pt x="12622" y="16811"/>
                  <a:pt x="12622" y="16793"/>
                </a:cubicBezTo>
                <a:cubicBezTo>
                  <a:pt x="12622" y="16779"/>
                  <a:pt x="12534" y="16776"/>
                  <a:pt x="12399" y="16778"/>
                </a:cubicBezTo>
                <a:close/>
                <a:moveTo>
                  <a:pt x="17091" y="16780"/>
                </a:moveTo>
                <a:lnTo>
                  <a:pt x="17220" y="16855"/>
                </a:lnTo>
                <a:cubicBezTo>
                  <a:pt x="17365" y="16941"/>
                  <a:pt x="17527" y="16967"/>
                  <a:pt x="17412" y="16887"/>
                </a:cubicBezTo>
                <a:cubicBezTo>
                  <a:pt x="17377" y="16862"/>
                  <a:pt x="17291" y="16828"/>
                  <a:pt x="17220" y="16810"/>
                </a:cubicBezTo>
                <a:lnTo>
                  <a:pt x="17091" y="16780"/>
                </a:lnTo>
                <a:close/>
                <a:moveTo>
                  <a:pt x="5976" y="17110"/>
                </a:moveTo>
                <a:cubicBezTo>
                  <a:pt x="5961" y="17119"/>
                  <a:pt x="5955" y="17139"/>
                  <a:pt x="5955" y="17170"/>
                </a:cubicBezTo>
                <a:cubicBezTo>
                  <a:pt x="5955" y="17266"/>
                  <a:pt x="6068" y="17283"/>
                  <a:pt x="6168" y="17202"/>
                </a:cubicBezTo>
                <a:cubicBezTo>
                  <a:pt x="6203" y="17174"/>
                  <a:pt x="6212" y="17151"/>
                  <a:pt x="6189" y="17150"/>
                </a:cubicBezTo>
                <a:cubicBezTo>
                  <a:pt x="6165" y="17149"/>
                  <a:pt x="6102" y="17135"/>
                  <a:pt x="6049" y="17117"/>
                </a:cubicBezTo>
                <a:cubicBezTo>
                  <a:pt x="6014" y="17105"/>
                  <a:pt x="5991" y="17101"/>
                  <a:pt x="5976" y="17110"/>
                </a:cubicBezTo>
                <a:close/>
                <a:moveTo>
                  <a:pt x="19338" y="17160"/>
                </a:moveTo>
                <a:cubicBezTo>
                  <a:pt x="19292" y="17141"/>
                  <a:pt x="19294" y="17165"/>
                  <a:pt x="19349" y="17263"/>
                </a:cubicBezTo>
                <a:cubicBezTo>
                  <a:pt x="19387" y="17332"/>
                  <a:pt x="19422" y="17439"/>
                  <a:pt x="19422" y="17501"/>
                </a:cubicBezTo>
                <a:cubicBezTo>
                  <a:pt x="19422" y="17562"/>
                  <a:pt x="19443" y="17640"/>
                  <a:pt x="19471" y="17675"/>
                </a:cubicBezTo>
                <a:cubicBezTo>
                  <a:pt x="19499" y="17711"/>
                  <a:pt x="19542" y="17740"/>
                  <a:pt x="19565" y="17740"/>
                </a:cubicBezTo>
                <a:cubicBezTo>
                  <a:pt x="19588" y="17740"/>
                  <a:pt x="19572" y="17706"/>
                  <a:pt x="19527" y="17663"/>
                </a:cubicBezTo>
                <a:cubicBezTo>
                  <a:pt x="19446" y="17589"/>
                  <a:pt x="19444" y="17585"/>
                  <a:pt x="19548" y="17533"/>
                </a:cubicBezTo>
                <a:cubicBezTo>
                  <a:pt x="19618" y="17497"/>
                  <a:pt x="19630" y="17476"/>
                  <a:pt x="19582" y="17474"/>
                </a:cubicBezTo>
                <a:cubicBezTo>
                  <a:pt x="19543" y="17472"/>
                  <a:pt x="19487" y="17407"/>
                  <a:pt x="19457" y="17328"/>
                </a:cubicBezTo>
                <a:cubicBezTo>
                  <a:pt x="19426" y="17249"/>
                  <a:pt x="19371" y="17174"/>
                  <a:pt x="19338" y="17160"/>
                </a:cubicBezTo>
                <a:close/>
                <a:moveTo>
                  <a:pt x="2205" y="17229"/>
                </a:moveTo>
                <a:cubicBezTo>
                  <a:pt x="2173" y="17240"/>
                  <a:pt x="2149" y="17276"/>
                  <a:pt x="2149" y="17335"/>
                </a:cubicBezTo>
                <a:cubicBezTo>
                  <a:pt x="2149" y="17374"/>
                  <a:pt x="2184" y="17422"/>
                  <a:pt x="2225" y="17442"/>
                </a:cubicBezTo>
                <a:cubicBezTo>
                  <a:pt x="2296" y="17476"/>
                  <a:pt x="2295" y="17484"/>
                  <a:pt x="2222" y="17551"/>
                </a:cubicBezTo>
                <a:cubicBezTo>
                  <a:pt x="2150" y="17617"/>
                  <a:pt x="2152" y="17626"/>
                  <a:pt x="2264" y="17677"/>
                </a:cubicBezTo>
                <a:cubicBezTo>
                  <a:pt x="2464" y="17768"/>
                  <a:pt x="2515" y="17756"/>
                  <a:pt x="2428" y="17635"/>
                </a:cubicBezTo>
                <a:cubicBezTo>
                  <a:pt x="2358" y="17538"/>
                  <a:pt x="2357" y="17525"/>
                  <a:pt x="2421" y="17494"/>
                </a:cubicBezTo>
                <a:cubicBezTo>
                  <a:pt x="2501" y="17455"/>
                  <a:pt x="2516" y="17365"/>
                  <a:pt x="2442" y="17365"/>
                </a:cubicBezTo>
                <a:cubicBezTo>
                  <a:pt x="2414" y="17365"/>
                  <a:pt x="2358" y="17327"/>
                  <a:pt x="2316" y="17279"/>
                </a:cubicBezTo>
                <a:cubicBezTo>
                  <a:pt x="2276" y="17234"/>
                  <a:pt x="2236" y="17218"/>
                  <a:pt x="2205" y="17229"/>
                </a:cubicBezTo>
                <a:close/>
                <a:moveTo>
                  <a:pt x="8474" y="17321"/>
                </a:moveTo>
                <a:cubicBezTo>
                  <a:pt x="8416" y="17327"/>
                  <a:pt x="8383" y="17350"/>
                  <a:pt x="8345" y="17393"/>
                </a:cubicBezTo>
                <a:cubicBezTo>
                  <a:pt x="8298" y="17447"/>
                  <a:pt x="8274" y="17506"/>
                  <a:pt x="8293" y="17526"/>
                </a:cubicBezTo>
                <a:cubicBezTo>
                  <a:pt x="8311" y="17545"/>
                  <a:pt x="8490" y="17603"/>
                  <a:pt x="8690" y="17655"/>
                </a:cubicBezTo>
                <a:cubicBezTo>
                  <a:pt x="8890" y="17706"/>
                  <a:pt x="9136" y="17772"/>
                  <a:pt x="9235" y="17799"/>
                </a:cubicBezTo>
                <a:cubicBezTo>
                  <a:pt x="9333" y="17826"/>
                  <a:pt x="9542" y="17848"/>
                  <a:pt x="9702" y="17849"/>
                </a:cubicBezTo>
                <a:cubicBezTo>
                  <a:pt x="9862" y="17851"/>
                  <a:pt x="10090" y="17886"/>
                  <a:pt x="10208" y="17927"/>
                </a:cubicBezTo>
                <a:cubicBezTo>
                  <a:pt x="10591" y="18060"/>
                  <a:pt x="10677" y="18015"/>
                  <a:pt x="10431" y="17813"/>
                </a:cubicBezTo>
                <a:cubicBezTo>
                  <a:pt x="10279" y="17686"/>
                  <a:pt x="10034" y="17621"/>
                  <a:pt x="9674" y="17611"/>
                </a:cubicBezTo>
                <a:cubicBezTo>
                  <a:pt x="9542" y="17608"/>
                  <a:pt x="9364" y="17561"/>
                  <a:pt x="9269" y="17504"/>
                </a:cubicBezTo>
                <a:cubicBezTo>
                  <a:pt x="9177" y="17449"/>
                  <a:pt x="8952" y="17379"/>
                  <a:pt x="8767" y="17350"/>
                </a:cubicBezTo>
                <a:cubicBezTo>
                  <a:pt x="8617" y="17326"/>
                  <a:pt x="8532" y="17315"/>
                  <a:pt x="8474" y="17321"/>
                </a:cubicBezTo>
                <a:close/>
                <a:moveTo>
                  <a:pt x="14960" y="17333"/>
                </a:moveTo>
                <a:cubicBezTo>
                  <a:pt x="14939" y="17334"/>
                  <a:pt x="14921" y="17344"/>
                  <a:pt x="14911" y="17365"/>
                </a:cubicBezTo>
                <a:cubicBezTo>
                  <a:pt x="14874" y="17441"/>
                  <a:pt x="14943" y="17587"/>
                  <a:pt x="15036" y="17635"/>
                </a:cubicBezTo>
                <a:cubicBezTo>
                  <a:pt x="15204" y="17720"/>
                  <a:pt x="15209" y="17710"/>
                  <a:pt x="15148" y="17509"/>
                </a:cubicBezTo>
                <a:cubicBezTo>
                  <a:pt x="15118" y="17411"/>
                  <a:pt x="15023" y="17332"/>
                  <a:pt x="14960" y="17333"/>
                </a:cubicBezTo>
                <a:close/>
                <a:moveTo>
                  <a:pt x="1859" y="17367"/>
                </a:moveTo>
                <a:cubicBezTo>
                  <a:pt x="1797" y="17367"/>
                  <a:pt x="1793" y="17374"/>
                  <a:pt x="1849" y="17419"/>
                </a:cubicBezTo>
                <a:cubicBezTo>
                  <a:pt x="1932" y="17486"/>
                  <a:pt x="1990" y="17486"/>
                  <a:pt x="1957" y="17419"/>
                </a:cubicBezTo>
                <a:cubicBezTo>
                  <a:pt x="1942" y="17389"/>
                  <a:pt x="1899" y="17366"/>
                  <a:pt x="1859" y="17367"/>
                </a:cubicBezTo>
                <a:close/>
                <a:moveTo>
                  <a:pt x="13187" y="17439"/>
                </a:moveTo>
                <a:cubicBezTo>
                  <a:pt x="13105" y="17452"/>
                  <a:pt x="13061" y="17521"/>
                  <a:pt x="13135" y="17580"/>
                </a:cubicBezTo>
                <a:cubicBezTo>
                  <a:pt x="13211" y="17640"/>
                  <a:pt x="13238" y="17644"/>
                  <a:pt x="13327" y="17601"/>
                </a:cubicBezTo>
                <a:cubicBezTo>
                  <a:pt x="13428" y="17553"/>
                  <a:pt x="13409" y="17487"/>
                  <a:pt x="13282" y="17447"/>
                </a:cubicBezTo>
                <a:cubicBezTo>
                  <a:pt x="13248" y="17436"/>
                  <a:pt x="13215" y="17434"/>
                  <a:pt x="13187" y="17439"/>
                </a:cubicBezTo>
                <a:close/>
                <a:moveTo>
                  <a:pt x="7117" y="17440"/>
                </a:moveTo>
                <a:cubicBezTo>
                  <a:pt x="7087" y="17436"/>
                  <a:pt x="7060" y="17446"/>
                  <a:pt x="7026" y="17469"/>
                </a:cubicBezTo>
                <a:cubicBezTo>
                  <a:pt x="6978" y="17502"/>
                  <a:pt x="6939" y="17563"/>
                  <a:pt x="6939" y="17606"/>
                </a:cubicBezTo>
                <a:cubicBezTo>
                  <a:pt x="6939" y="17664"/>
                  <a:pt x="6990" y="17687"/>
                  <a:pt x="7131" y="17687"/>
                </a:cubicBezTo>
                <a:cubicBezTo>
                  <a:pt x="7346" y="17687"/>
                  <a:pt x="7373" y="17624"/>
                  <a:pt x="7218" y="17496"/>
                </a:cubicBezTo>
                <a:cubicBezTo>
                  <a:pt x="7178" y="17462"/>
                  <a:pt x="7146" y="17444"/>
                  <a:pt x="7117" y="17440"/>
                </a:cubicBezTo>
                <a:close/>
                <a:moveTo>
                  <a:pt x="18525" y="17633"/>
                </a:moveTo>
                <a:cubicBezTo>
                  <a:pt x="18493" y="17633"/>
                  <a:pt x="18396" y="17951"/>
                  <a:pt x="18396" y="18052"/>
                </a:cubicBezTo>
                <a:cubicBezTo>
                  <a:pt x="18396" y="18162"/>
                  <a:pt x="18571" y="18120"/>
                  <a:pt x="18703" y="17980"/>
                </a:cubicBezTo>
                <a:lnTo>
                  <a:pt x="18829" y="17846"/>
                </a:lnTo>
                <a:lnTo>
                  <a:pt x="18714" y="17846"/>
                </a:lnTo>
                <a:cubicBezTo>
                  <a:pt x="18635" y="17846"/>
                  <a:pt x="18593" y="17814"/>
                  <a:pt x="18578" y="17740"/>
                </a:cubicBezTo>
                <a:cubicBezTo>
                  <a:pt x="18565" y="17681"/>
                  <a:pt x="18541" y="17633"/>
                  <a:pt x="18525" y="17633"/>
                </a:cubicBezTo>
                <a:close/>
                <a:moveTo>
                  <a:pt x="19806" y="17633"/>
                </a:moveTo>
                <a:cubicBezTo>
                  <a:pt x="19782" y="17633"/>
                  <a:pt x="19764" y="17657"/>
                  <a:pt x="19764" y="17687"/>
                </a:cubicBezTo>
                <a:cubicBezTo>
                  <a:pt x="19764" y="17716"/>
                  <a:pt x="19782" y="17740"/>
                  <a:pt x="19806" y="17740"/>
                </a:cubicBezTo>
                <a:cubicBezTo>
                  <a:pt x="19829" y="17740"/>
                  <a:pt x="19848" y="17716"/>
                  <a:pt x="19848" y="17687"/>
                </a:cubicBezTo>
                <a:cubicBezTo>
                  <a:pt x="19848" y="17657"/>
                  <a:pt x="19829" y="17633"/>
                  <a:pt x="19806" y="17633"/>
                </a:cubicBezTo>
                <a:close/>
                <a:moveTo>
                  <a:pt x="3000" y="17638"/>
                </a:moveTo>
                <a:cubicBezTo>
                  <a:pt x="2975" y="17640"/>
                  <a:pt x="2943" y="17691"/>
                  <a:pt x="2902" y="17789"/>
                </a:cubicBezTo>
                <a:cubicBezTo>
                  <a:pt x="2867" y="17875"/>
                  <a:pt x="2810" y="17958"/>
                  <a:pt x="2780" y="17974"/>
                </a:cubicBezTo>
                <a:cubicBezTo>
                  <a:pt x="2750" y="17989"/>
                  <a:pt x="2764" y="18004"/>
                  <a:pt x="2812" y="18007"/>
                </a:cubicBezTo>
                <a:cubicBezTo>
                  <a:pt x="2859" y="18010"/>
                  <a:pt x="2945" y="18045"/>
                  <a:pt x="3003" y="18088"/>
                </a:cubicBezTo>
                <a:cubicBezTo>
                  <a:pt x="3062" y="18130"/>
                  <a:pt x="3175" y="18167"/>
                  <a:pt x="3251" y="18168"/>
                </a:cubicBezTo>
                <a:cubicBezTo>
                  <a:pt x="3361" y="18170"/>
                  <a:pt x="3391" y="18148"/>
                  <a:pt x="3391" y="18066"/>
                </a:cubicBezTo>
                <a:cubicBezTo>
                  <a:pt x="3391" y="17981"/>
                  <a:pt x="3353" y="17957"/>
                  <a:pt x="3206" y="17943"/>
                </a:cubicBezTo>
                <a:cubicBezTo>
                  <a:pt x="3037" y="17928"/>
                  <a:pt x="3027" y="17916"/>
                  <a:pt x="3035" y="17779"/>
                </a:cubicBezTo>
                <a:cubicBezTo>
                  <a:pt x="3040" y="17683"/>
                  <a:pt x="3025" y="17637"/>
                  <a:pt x="3000" y="17638"/>
                </a:cubicBezTo>
                <a:close/>
                <a:moveTo>
                  <a:pt x="12668" y="17640"/>
                </a:moveTo>
                <a:cubicBezTo>
                  <a:pt x="12619" y="17648"/>
                  <a:pt x="12559" y="17671"/>
                  <a:pt x="12493" y="17714"/>
                </a:cubicBezTo>
                <a:cubicBezTo>
                  <a:pt x="12424" y="17759"/>
                  <a:pt x="12367" y="17833"/>
                  <a:pt x="12367" y="17876"/>
                </a:cubicBezTo>
                <a:cubicBezTo>
                  <a:pt x="12368" y="17983"/>
                  <a:pt x="12518" y="17976"/>
                  <a:pt x="12671" y="17863"/>
                </a:cubicBezTo>
                <a:cubicBezTo>
                  <a:pt x="12857" y="17725"/>
                  <a:pt x="12812" y="17615"/>
                  <a:pt x="12668" y="17640"/>
                </a:cubicBezTo>
                <a:close/>
                <a:moveTo>
                  <a:pt x="11673" y="17782"/>
                </a:moveTo>
                <a:cubicBezTo>
                  <a:pt x="11515" y="17766"/>
                  <a:pt x="11366" y="17808"/>
                  <a:pt x="11255" y="17901"/>
                </a:cubicBezTo>
                <a:cubicBezTo>
                  <a:pt x="11198" y="17949"/>
                  <a:pt x="11198" y="17962"/>
                  <a:pt x="11255" y="18010"/>
                </a:cubicBezTo>
                <a:cubicBezTo>
                  <a:pt x="11290" y="18040"/>
                  <a:pt x="11358" y="18050"/>
                  <a:pt x="11405" y="18034"/>
                </a:cubicBezTo>
                <a:cubicBezTo>
                  <a:pt x="11452" y="18018"/>
                  <a:pt x="11587" y="17993"/>
                  <a:pt x="11705" y="17977"/>
                </a:cubicBezTo>
                <a:cubicBezTo>
                  <a:pt x="12038" y="17930"/>
                  <a:pt x="12065" y="17895"/>
                  <a:pt x="11834" y="17818"/>
                </a:cubicBezTo>
                <a:cubicBezTo>
                  <a:pt x="11780" y="17800"/>
                  <a:pt x="11726" y="17788"/>
                  <a:pt x="11673" y="17782"/>
                </a:cubicBezTo>
                <a:close/>
                <a:moveTo>
                  <a:pt x="2389" y="17933"/>
                </a:moveTo>
                <a:cubicBezTo>
                  <a:pt x="2383" y="17941"/>
                  <a:pt x="2385" y="17958"/>
                  <a:pt x="2393" y="17984"/>
                </a:cubicBezTo>
                <a:cubicBezTo>
                  <a:pt x="2406" y="18026"/>
                  <a:pt x="2431" y="18062"/>
                  <a:pt x="2452" y="18062"/>
                </a:cubicBezTo>
                <a:cubicBezTo>
                  <a:pt x="2514" y="18062"/>
                  <a:pt x="2495" y="17969"/>
                  <a:pt x="2428" y="17937"/>
                </a:cubicBezTo>
                <a:cubicBezTo>
                  <a:pt x="2407" y="17927"/>
                  <a:pt x="2396" y="17925"/>
                  <a:pt x="2389" y="17933"/>
                </a:cubicBezTo>
                <a:close/>
                <a:moveTo>
                  <a:pt x="2100" y="17962"/>
                </a:moveTo>
                <a:cubicBezTo>
                  <a:pt x="2077" y="17964"/>
                  <a:pt x="2064" y="17998"/>
                  <a:pt x="2051" y="18062"/>
                </a:cubicBezTo>
                <a:cubicBezTo>
                  <a:pt x="2028" y="18172"/>
                  <a:pt x="2082" y="18210"/>
                  <a:pt x="2128" y="18118"/>
                </a:cubicBezTo>
                <a:cubicBezTo>
                  <a:pt x="2142" y="18090"/>
                  <a:pt x="2185" y="18080"/>
                  <a:pt x="2225" y="18098"/>
                </a:cubicBezTo>
                <a:cubicBezTo>
                  <a:pt x="2283" y="18122"/>
                  <a:pt x="2282" y="18111"/>
                  <a:pt x="2215" y="18044"/>
                </a:cubicBezTo>
                <a:cubicBezTo>
                  <a:pt x="2159" y="17987"/>
                  <a:pt x="2123" y="17959"/>
                  <a:pt x="2100" y="17962"/>
                </a:cubicBezTo>
                <a:close/>
                <a:moveTo>
                  <a:pt x="7870" y="18143"/>
                </a:moveTo>
                <a:cubicBezTo>
                  <a:pt x="7842" y="18144"/>
                  <a:pt x="7807" y="18152"/>
                  <a:pt x="7773" y="18168"/>
                </a:cubicBezTo>
                <a:cubicBezTo>
                  <a:pt x="7710" y="18198"/>
                  <a:pt x="7519" y="18224"/>
                  <a:pt x="7351" y="18225"/>
                </a:cubicBezTo>
                <a:lnTo>
                  <a:pt x="7044" y="18228"/>
                </a:lnTo>
                <a:lnTo>
                  <a:pt x="7260" y="18337"/>
                </a:lnTo>
                <a:cubicBezTo>
                  <a:pt x="7401" y="18409"/>
                  <a:pt x="7589" y="18451"/>
                  <a:pt x="7815" y="18460"/>
                </a:cubicBezTo>
                <a:cubicBezTo>
                  <a:pt x="8159" y="18473"/>
                  <a:pt x="8682" y="18572"/>
                  <a:pt x="8840" y="18654"/>
                </a:cubicBezTo>
                <a:cubicBezTo>
                  <a:pt x="8973" y="18723"/>
                  <a:pt x="9133" y="18709"/>
                  <a:pt x="9224" y="18622"/>
                </a:cubicBezTo>
                <a:cubicBezTo>
                  <a:pt x="9303" y="18548"/>
                  <a:pt x="9300" y="18545"/>
                  <a:pt x="9172" y="18545"/>
                </a:cubicBezTo>
                <a:cubicBezTo>
                  <a:pt x="9025" y="18545"/>
                  <a:pt x="8731" y="18466"/>
                  <a:pt x="8457" y="18354"/>
                </a:cubicBezTo>
                <a:cubicBezTo>
                  <a:pt x="8362" y="18316"/>
                  <a:pt x="8218" y="18269"/>
                  <a:pt x="8136" y="18248"/>
                </a:cubicBezTo>
                <a:cubicBezTo>
                  <a:pt x="8053" y="18228"/>
                  <a:pt x="7963" y="18188"/>
                  <a:pt x="7937" y="18161"/>
                </a:cubicBezTo>
                <a:cubicBezTo>
                  <a:pt x="7922" y="18147"/>
                  <a:pt x="7899" y="18142"/>
                  <a:pt x="7870" y="18143"/>
                </a:cubicBezTo>
                <a:close/>
                <a:moveTo>
                  <a:pt x="3628" y="18277"/>
                </a:moveTo>
                <a:cubicBezTo>
                  <a:pt x="3591" y="18277"/>
                  <a:pt x="3562" y="18314"/>
                  <a:pt x="3562" y="18361"/>
                </a:cubicBezTo>
                <a:cubicBezTo>
                  <a:pt x="3562" y="18456"/>
                  <a:pt x="3650" y="18440"/>
                  <a:pt x="3677" y="18341"/>
                </a:cubicBezTo>
                <a:cubicBezTo>
                  <a:pt x="3686" y="18306"/>
                  <a:pt x="3665" y="18277"/>
                  <a:pt x="3628" y="18277"/>
                </a:cubicBezTo>
                <a:close/>
                <a:moveTo>
                  <a:pt x="5390" y="18282"/>
                </a:moveTo>
                <a:cubicBezTo>
                  <a:pt x="5336" y="18285"/>
                  <a:pt x="5313" y="18314"/>
                  <a:pt x="5313" y="18371"/>
                </a:cubicBezTo>
                <a:cubicBezTo>
                  <a:pt x="5313" y="18446"/>
                  <a:pt x="5348" y="18463"/>
                  <a:pt x="5495" y="18458"/>
                </a:cubicBezTo>
                <a:cubicBezTo>
                  <a:pt x="5830" y="18447"/>
                  <a:pt x="5853" y="18432"/>
                  <a:pt x="5655" y="18354"/>
                </a:cubicBezTo>
                <a:cubicBezTo>
                  <a:pt x="5527" y="18303"/>
                  <a:pt x="5443" y="18280"/>
                  <a:pt x="5390" y="18282"/>
                </a:cubicBezTo>
                <a:close/>
                <a:moveTo>
                  <a:pt x="11335" y="18384"/>
                </a:moveTo>
                <a:cubicBezTo>
                  <a:pt x="11098" y="18382"/>
                  <a:pt x="10963" y="18459"/>
                  <a:pt x="11115" y="18508"/>
                </a:cubicBezTo>
                <a:cubicBezTo>
                  <a:pt x="11256" y="18555"/>
                  <a:pt x="11364" y="18542"/>
                  <a:pt x="11471" y="18465"/>
                </a:cubicBezTo>
                <a:cubicBezTo>
                  <a:pt x="11573" y="18391"/>
                  <a:pt x="11567" y="18386"/>
                  <a:pt x="11335" y="18384"/>
                </a:cubicBezTo>
                <a:close/>
                <a:moveTo>
                  <a:pt x="15016" y="18389"/>
                </a:moveTo>
                <a:cubicBezTo>
                  <a:pt x="15001" y="18389"/>
                  <a:pt x="14982" y="18393"/>
                  <a:pt x="14967" y="18401"/>
                </a:cubicBezTo>
                <a:cubicBezTo>
                  <a:pt x="14933" y="18418"/>
                  <a:pt x="14941" y="18430"/>
                  <a:pt x="14991" y="18433"/>
                </a:cubicBezTo>
                <a:cubicBezTo>
                  <a:pt x="15036" y="18435"/>
                  <a:pt x="15065" y="18422"/>
                  <a:pt x="15050" y="18404"/>
                </a:cubicBezTo>
                <a:cubicBezTo>
                  <a:pt x="15043" y="18396"/>
                  <a:pt x="15030" y="18390"/>
                  <a:pt x="15016" y="18389"/>
                </a:cubicBezTo>
                <a:close/>
                <a:moveTo>
                  <a:pt x="13285" y="18441"/>
                </a:moveTo>
                <a:cubicBezTo>
                  <a:pt x="13191" y="18442"/>
                  <a:pt x="13059" y="18475"/>
                  <a:pt x="12989" y="18513"/>
                </a:cubicBezTo>
                <a:cubicBezTo>
                  <a:pt x="12867" y="18580"/>
                  <a:pt x="12870" y="18581"/>
                  <a:pt x="13093" y="18557"/>
                </a:cubicBezTo>
                <a:cubicBezTo>
                  <a:pt x="13388" y="18525"/>
                  <a:pt x="13528" y="18440"/>
                  <a:pt x="13285" y="18441"/>
                </a:cubicBezTo>
                <a:close/>
                <a:moveTo>
                  <a:pt x="14778" y="18446"/>
                </a:moveTo>
                <a:cubicBezTo>
                  <a:pt x="14694" y="18453"/>
                  <a:pt x="14561" y="18479"/>
                  <a:pt x="14440" y="18520"/>
                </a:cubicBezTo>
                <a:lnTo>
                  <a:pt x="14227" y="18591"/>
                </a:lnTo>
                <a:lnTo>
                  <a:pt x="14485" y="18560"/>
                </a:lnTo>
                <a:cubicBezTo>
                  <a:pt x="14626" y="18544"/>
                  <a:pt x="14777" y="18510"/>
                  <a:pt x="14824" y="18487"/>
                </a:cubicBezTo>
                <a:cubicBezTo>
                  <a:pt x="14897" y="18450"/>
                  <a:pt x="14862" y="18439"/>
                  <a:pt x="14778" y="18446"/>
                </a:cubicBezTo>
                <a:close/>
                <a:moveTo>
                  <a:pt x="15860" y="18460"/>
                </a:moveTo>
                <a:cubicBezTo>
                  <a:pt x="15771" y="18417"/>
                  <a:pt x="14896" y="18630"/>
                  <a:pt x="14677" y="18746"/>
                </a:cubicBezTo>
                <a:cubicBezTo>
                  <a:pt x="14640" y="18766"/>
                  <a:pt x="14692" y="18793"/>
                  <a:pt x="14803" y="18810"/>
                </a:cubicBezTo>
                <a:cubicBezTo>
                  <a:pt x="14909" y="18827"/>
                  <a:pt x="15112" y="18836"/>
                  <a:pt x="15253" y="18830"/>
                </a:cubicBezTo>
                <a:cubicBezTo>
                  <a:pt x="15394" y="18825"/>
                  <a:pt x="15602" y="18819"/>
                  <a:pt x="15713" y="18817"/>
                </a:cubicBezTo>
                <a:cubicBezTo>
                  <a:pt x="15910" y="18813"/>
                  <a:pt x="15916" y="18809"/>
                  <a:pt x="15916" y="18651"/>
                </a:cubicBezTo>
                <a:cubicBezTo>
                  <a:pt x="15916" y="18561"/>
                  <a:pt x="15891" y="18475"/>
                  <a:pt x="15860" y="18460"/>
                </a:cubicBezTo>
                <a:close/>
                <a:moveTo>
                  <a:pt x="10246" y="18557"/>
                </a:moveTo>
                <a:cubicBezTo>
                  <a:pt x="10213" y="18557"/>
                  <a:pt x="10184" y="18580"/>
                  <a:pt x="10128" y="18626"/>
                </a:cubicBezTo>
                <a:cubicBezTo>
                  <a:pt x="10062" y="18680"/>
                  <a:pt x="10029" y="18737"/>
                  <a:pt x="10054" y="18757"/>
                </a:cubicBezTo>
                <a:cubicBezTo>
                  <a:pt x="10102" y="18794"/>
                  <a:pt x="10477" y="18787"/>
                  <a:pt x="10508" y="18748"/>
                </a:cubicBezTo>
                <a:cubicBezTo>
                  <a:pt x="10518" y="18735"/>
                  <a:pt x="10464" y="18679"/>
                  <a:pt x="10386" y="18626"/>
                </a:cubicBezTo>
                <a:cubicBezTo>
                  <a:pt x="10317" y="18579"/>
                  <a:pt x="10280" y="18557"/>
                  <a:pt x="10246" y="18557"/>
                </a:cubicBezTo>
                <a:close/>
                <a:moveTo>
                  <a:pt x="4068" y="18575"/>
                </a:moveTo>
                <a:cubicBezTo>
                  <a:pt x="3849" y="18580"/>
                  <a:pt x="3762" y="18653"/>
                  <a:pt x="3806" y="18797"/>
                </a:cubicBezTo>
                <a:cubicBezTo>
                  <a:pt x="3824" y="18855"/>
                  <a:pt x="3881" y="18865"/>
                  <a:pt x="4068" y="18837"/>
                </a:cubicBezTo>
                <a:cubicBezTo>
                  <a:pt x="4200" y="18817"/>
                  <a:pt x="4328" y="18779"/>
                  <a:pt x="4350" y="18753"/>
                </a:cubicBezTo>
                <a:cubicBezTo>
                  <a:pt x="4428" y="18662"/>
                  <a:pt x="4284" y="18571"/>
                  <a:pt x="4068" y="18575"/>
                </a:cubicBezTo>
                <a:close/>
                <a:moveTo>
                  <a:pt x="9447" y="18599"/>
                </a:moveTo>
                <a:cubicBezTo>
                  <a:pt x="9370" y="18600"/>
                  <a:pt x="9364" y="18611"/>
                  <a:pt x="9416" y="18653"/>
                </a:cubicBezTo>
                <a:cubicBezTo>
                  <a:pt x="9499" y="18720"/>
                  <a:pt x="9545" y="18720"/>
                  <a:pt x="9545" y="18653"/>
                </a:cubicBezTo>
                <a:cubicBezTo>
                  <a:pt x="9545" y="18623"/>
                  <a:pt x="9500" y="18598"/>
                  <a:pt x="9447" y="18599"/>
                </a:cubicBezTo>
                <a:close/>
                <a:moveTo>
                  <a:pt x="18780" y="18599"/>
                </a:moveTo>
                <a:cubicBezTo>
                  <a:pt x="18756" y="18599"/>
                  <a:pt x="18735" y="18623"/>
                  <a:pt x="18735" y="18653"/>
                </a:cubicBezTo>
                <a:cubicBezTo>
                  <a:pt x="18735" y="18682"/>
                  <a:pt x="18756" y="18706"/>
                  <a:pt x="18780" y="18706"/>
                </a:cubicBezTo>
                <a:cubicBezTo>
                  <a:pt x="18803" y="18706"/>
                  <a:pt x="18822" y="18682"/>
                  <a:pt x="18822" y="18653"/>
                </a:cubicBezTo>
                <a:cubicBezTo>
                  <a:pt x="18822" y="18623"/>
                  <a:pt x="18803" y="18599"/>
                  <a:pt x="18780" y="18599"/>
                </a:cubicBezTo>
                <a:close/>
                <a:moveTo>
                  <a:pt x="14129" y="18606"/>
                </a:moveTo>
                <a:cubicBezTo>
                  <a:pt x="14086" y="18605"/>
                  <a:pt x="14019" y="18611"/>
                  <a:pt x="13927" y="18622"/>
                </a:cubicBezTo>
                <a:cubicBezTo>
                  <a:pt x="13564" y="18667"/>
                  <a:pt x="13469" y="18698"/>
                  <a:pt x="13501" y="18763"/>
                </a:cubicBezTo>
                <a:cubicBezTo>
                  <a:pt x="13533" y="18827"/>
                  <a:pt x="13532" y="18827"/>
                  <a:pt x="13878" y="18736"/>
                </a:cubicBezTo>
                <a:cubicBezTo>
                  <a:pt x="14173" y="18659"/>
                  <a:pt x="14259" y="18607"/>
                  <a:pt x="14129" y="18606"/>
                </a:cubicBezTo>
                <a:close/>
                <a:moveTo>
                  <a:pt x="6419" y="18634"/>
                </a:moveTo>
                <a:cubicBezTo>
                  <a:pt x="6409" y="18626"/>
                  <a:pt x="6385" y="18658"/>
                  <a:pt x="6356" y="18725"/>
                </a:cubicBezTo>
                <a:cubicBezTo>
                  <a:pt x="6296" y="18865"/>
                  <a:pt x="6293" y="18887"/>
                  <a:pt x="6356" y="18966"/>
                </a:cubicBezTo>
                <a:cubicBezTo>
                  <a:pt x="6394" y="19014"/>
                  <a:pt x="6508" y="19083"/>
                  <a:pt x="6607" y="19117"/>
                </a:cubicBezTo>
                <a:cubicBezTo>
                  <a:pt x="6840" y="19197"/>
                  <a:pt x="6822" y="19195"/>
                  <a:pt x="6890" y="19140"/>
                </a:cubicBezTo>
                <a:cubicBezTo>
                  <a:pt x="6984" y="19066"/>
                  <a:pt x="6901" y="18959"/>
                  <a:pt x="6778" y="18998"/>
                </a:cubicBezTo>
                <a:cubicBezTo>
                  <a:pt x="6696" y="19024"/>
                  <a:pt x="6641" y="18999"/>
                  <a:pt x="6548" y="18887"/>
                </a:cubicBezTo>
                <a:cubicBezTo>
                  <a:pt x="6481" y="18806"/>
                  <a:pt x="6423" y="18702"/>
                  <a:pt x="6423" y="18656"/>
                </a:cubicBezTo>
                <a:cubicBezTo>
                  <a:pt x="6422" y="18644"/>
                  <a:pt x="6423" y="18637"/>
                  <a:pt x="6419" y="18634"/>
                </a:cubicBezTo>
                <a:close/>
                <a:moveTo>
                  <a:pt x="7888" y="18658"/>
                </a:moveTo>
                <a:cubicBezTo>
                  <a:pt x="7619" y="18649"/>
                  <a:pt x="7658" y="18774"/>
                  <a:pt x="7954" y="18876"/>
                </a:cubicBezTo>
                <a:cubicBezTo>
                  <a:pt x="8264" y="18982"/>
                  <a:pt x="8336" y="18990"/>
                  <a:pt x="8373" y="18916"/>
                </a:cubicBezTo>
                <a:cubicBezTo>
                  <a:pt x="8390" y="18882"/>
                  <a:pt x="8457" y="18871"/>
                  <a:pt x="8530" y="18889"/>
                </a:cubicBezTo>
                <a:cubicBezTo>
                  <a:pt x="8620" y="18912"/>
                  <a:pt x="8650" y="18901"/>
                  <a:pt x="8638" y="18854"/>
                </a:cubicBezTo>
                <a:cubicBezTo>
                  <a:pt x="8619" y="18782"/>
                  <a:pt x="8182" y="18667"/>
                  <a:pt x="7888" y="18658"/>
                </a:cubicBezTo>
                <a:close/>
                <a:moveTo>
                  <a:pt x="11883" y="18721"/>
                </a:moveTo>
                <a:cubicBezTo>
                  <a:pt x="11737" y="18733"/>
                  <a:pt x="11524" y="18760"/>
                  <a:pt x="11213" y="18805"/>
                </a:cubicBezTo>
                <a:cubicBezTo>
                  <a:pt x="10932" y="18846"/>
                  <a:pt x="10959" y="18894"/>
                  <a:pt x="11279" y="18933"/>
                </a:cubicBezTo>
                <a:cubicBezTo>
                  <a:pt x="11715" y="18986"/>
                  <a:pt x="12355" y="18833"/>
                  <a:pt x="12137" y="18728"/>
                </a:cubicBezTo>
                <a:cubicBezTo>
                  <a:pt x="12103" y="18711"/>
                  <a:pt x="12028" y="18709"/>
                  <a:pt x="11883" y="18721"/>
                </a:cubicBezTo>
                <a:close/>
                <a:moveTo>
                  <a:pt x="14586" y="18767"/>
                </a:moveTo>
                <a:cubicBezTo>
                  <a:pt x="14580" y="18764"/>
                  <a:pt x="14555" y="18780"/>
                  <a:pt x="14506" y="18812"/>
                </a:cubicBezTo>
                <a:cubicBezTo>
                  <a:pt x="14447" y="18850"/>
                  <a:pt x="14390" y="18890"/>
                  <a:pt x="14381" y="18901"/>
                </a:cubicBezTo>
                <a:cubicBezTo>
                  <a:pt x="14371" y="18911"/>
                  <a:pt x="14393" y="18921"/>
                  <a:pt x="14429" y="18921"/>
                </a:cubicBezTo>
                <a:cubicBezTo>
                  <a:pt x="14466" y="18921"/>
                  <a:pt x="14519" y="18879"/>
                  <a:pt x="14552" y="18830"/>
                </a:cubicBezTo>
                <a:cubicBezTo>
                  <a:pt x="14578" y="18789"/>
                  <a:pt x="14593" y="18769"/>
                  <a:pt x="14586" y="18767"/>
                </a:cubicBezTo>
                <a:close/>
                <a:moveTo>
                  <a:pt x="18128" y="18827"/>
                </a:moveTo>
                <a:cubicBezTo>
                  <a:pt x="18110" y="18832"/>
                  <a:pt x="18086" y="18843"/>
                  <a:pt x="18058" y="18862"/>
                </a:cubicBezTo>
                <a:cubicBezTo>
                  <a:pt x="18006" y="18897"/>
                  <a:pt x="17980" y="18954"/>
                  <a:pt x="17995" y="19001"/>
                </a:cubicBezTo>
                <a:cubicBezTo>
                  <a:pt x="18029" y="19113"/>
                  <a:pt x="18085" y="19101"/>
                  <a:pt x="18142" y="18969"/>
                </a:cubicBezTo>
                <a:cubicBezTo>
                  <a:pt x="18187" y="18863"/>
                  <a:pt x="18181" y="18813"/>
                  <a:pt x="18128" y="18827"/>
                </a:cubicBezTo>
                <a:close/>
                <a:moveTo>
                  <a:pt x="2163" y="18845"/>
                </a:moveTo>
                <a:cubicBezTo>
                  <a:pt x="2155" y="18855"/>
                  <a:pt x="2146" y="18880"/>
                  <a:pt x="2138" y="18916"/>
                </a:cubicBezTo>
                <a:cubicBezTo>
                  <a:pt x="2120" y="19005"/>
                  <a:pt x="2124" y="19026"/>
                  <a:pt x="2156" y="18986"/>
                </a:cubicBezTo>
                <a:cubicBezTo>
                  <a:pt x="2181" y="18955"/>
                  <a:pt x="2194" y="18899"/>
                  <a:pt x="2184" y="18860"/>
                </a:cubicBezTo>
                <a:cubicBezTo>
                  <a:pt x="2178" y="18840"/>
                  <a:pt x="2171" y="18835"/>
                  <a:pt x="2163" y="18845"/>
                </a:cubicBezTo>
                <a:close/>
                <a:moveTo>
                  <a:pt x="5460" y="18865"/>
                </a:moveTo>
                <a:cubicBezTo>
                  <a:pt x="5424" y="18865"/>
                  <a:pt x="5407" y="18891"/>
                  <a:pt x="5421" y="18921"/>
                </a:cubicBezTo>
                <a:cubicBezTo>
                  <a:pt x="5436" y="18950"/>
                  <a:pt x="5477" y="18974"/>
                  <a:pt x="5512" y="18974"/>
                </a:cubicBezTo>
                <a:cubicBezTo>
                  <a:pt x="5547" y="18974"/>
                  <a:pt x="5565" y="18950"/>
                  <a:pt x="5550" y="18921"/>
                </a:cubicBezTo>
                <a:cubicBezTo>
                  <a:pt x="5536" y="18891"/>
                  <a:pt x="5495" y="18865"/>
                  <a:pt x="5460" y="18865"/>
                </a:cubicBezTo>
                <a:close/>
                <a:moveTo>
                  <a:pt x="18944" y="18882"/>
                </a:moveTo>
                <a:cubicBezTo>
                  <a:pt x="18941" y="18880"/>
                  <a:pt x="18914" y="18896"/>
                  <a:pt x="18864" y="18926"/>
                </a:cubicBezTo>
                <a:cubicBezTo>
                  <a:pt x="18805" y="18961"/>
                  <a:pt x="18751" y="18997"/>
                  <a:pt x="18742" y="19008"/>
                </a:cubicBezTo>
                <a:cubicBezTo>
                  <a:pt x="18683" y="19072"/>
                  <a:pt x="18820" y="19013"/>
                  <a:pt x="18888" y="18944"/>
                </a:cubicBezTo>
                <a:cubicBezTo>
                  <a:pt x="18927" y="18905"/>
                  <a:pt x="18947" y="18885"/>
                  <a:pt x="18944" y="18882"/>
                </a:cubicBezTo>
                <a:close/>
                <a:moveTo>
                  <a:pt x="17088" y="18889"/>
                </a:moveTo>
                <a:cubicBezTo>
                  <a:pt x="17025" y="18885"/>
                  <a:pt x="16946" y="18886"/>
                  <a:pt x="16851" y="18891"/>
                </a:cubicBezTo>
                <a:cubicBezTo>
                  <a:pt x="16578" y="18904"/>
                  <a:pt x="16496" y="18928"/>
                  <a:pt x="16390" y="19033"/>
                </a:cubicBezTo>
                <a:cubicBezTo>
                  <a:pt x="16319" y="19103"/>
                  <a:pt x="16262" y="19182"/>
                  <a:pt x="16261" y="19208"/>
                </a:cubicBezTo>
                <a:cubicBezTo>
                  <a:pt x="16260" y="19233"/>
                  <a:pt x="16308" y="19236"/>
                  <a:pt x="16373" y="19216"/>
                </a:cubicBezTo>
                <a:cubicBezTo>
                  <a:pt x="16437" y="19195"/>
                  <a:pt x="16645" y="19172"/>
                  <a:pt x="16830" y="19162"/>
                </a:cubicBezTo>
                <a:cubicBezTo>
                  <a:pt x="17070" y="19150"/>
                  <a:pt x="17185" y="19121"/>
                  <a:pt x="17234" y="19058"/>
                </a:cubicBezTo>
                <a:cubicBezTo>
                  <a:pt x="17316" y="18956"/>
                  <a:pt x="17275" y="18901"/>
                  <a:pt x="17088" y="18889"/>
                </a:cubicBezTo>
                <a:close/>
                <a:moveTo>
                  <a:pt x="9367" y="18894"/>
                </a:moveTo>
                <a:cubicBezTo>
                  <a:pt x="9352" y="18890"/>
                  <a:pt x="9342" y="18892"/>
                  <a:pt x="9336" y="18899"/>
                </a:cubicBezTo>
                <a:cubicBezTo>
                  <a:pt x="9324" y="18914"/>
                  <a:pt x="9340" y="18948"/>
                  <a:pt x="9374" y="18974"/>
                </a:cubicBezTo>
                <a:cubicBezTo>
                  <a:pt x="9408" y="19001"/>
                  <a:pt x="9446" y="19011"/>
                  <a:pt x="9458" y="18996"/>
                </a:cubicBezTo>
                <a:cubicBezTo>
                  <a:pt x="9470" y="18982"/>
                  <a:pt x="9450" y="18947"/>
                  <a:pt x="9416" y="18921"/>
                </a:cubicBezTo>
                <a:cubicBezTo>
                  <a:pt x="9399" y="18908"/>
                  <a:pt x="9382" y="18898"/>
                  <a:pt x="9367" y="18894"/>
                </a:cubicBezTo>
                <a:close/>
                <a:moveTo>
                  <a:pt x="4755" y="18921"/>
                </a:moveTo>
                <a:cubicBezTo>
                  <a:pt x="4636" y="18921"/>
                  <a:pt x="4586" y="18942"/>
                  <a:pt x="4598" y="18988"/>
                </a:cubicBezTo>
                <a:cubicBezTo>
                  <a:pt x="4624" y="19088"/>
                  <a:pt x="4802" y="19186"/>
                  <a:pt x="4957" y="19187"/>
                </a:cubicBezTo>
                <a:cubicBezTo>
                  <a:pt x="5032" y="19188"/>
                  <a:pt x="5109" y="19215"/>
                  <a:pt x="5125" y="19248"/>
                </a:cubicBezTo>
                <a:cubicBezTo>
                  <a:pt x="5185" y="19371"/>
                  <a:pt x="5475" y="19476"/>
                  <a:pt x="5777" y="19486"/>
                </a:cubicBezTo>
                <a:cubicBezTo>
                  <a:pt x="5949" y="19491"/>
                  <a:pt x="6110" y="19522"/>
                  <a:pt x="6136" y="19555"/>
                </a:cubicBezTo>
                <a:cubicBezTo>
                  <a:pt x="6206" y="19642"/>
                  <a:pt x="6073" y="19690"/>
                  <a:pt x="5864" y="19655"/>
                </a:cubicBezTo>
                <a:cubicBezTo>
                  <a:pt x="5721" y="19631"/>
                  <a:pt x="5704" y="19638"/>
                  <a:pt x="5763" y="19692"/>
                </a:cubicBezTo>
                <a:cubicBezTo>
                  <a:pt x="5819" y="19744"/>
                  <a:pt x="5904" y="19744"/>
                  <a:pt x="6161" y="19694"/>
                </a:cubicBezTo>
                <a:cubicBezTo>
                  <a:pt x="6360" y="19654"/>
                  <a:pt x="6519" y="19646"/>
                  <a:pt x="6562" y="19675"/>
                </a:cubicBezTo>
                <a:cubicBezTo>
                  <a:pt x="6602" y="19702"/>
                  <a:pt x="6663" y="19709"/>
                  <a:pt x="6702" y="19690"/>
                </a:cubicBezTo>
                <a:cubicBezTo>
                  <a:pt x="6761" y="19662"/>
                  <a:pt x="6757" y="19647"/>
                  <a:pt x="6674" y="19586"/>
                </a:cubicBezTo>
                <a:cubicBezTo>
                  <a:pt x="6498" y="19459"/>
                  <a:pt x="6349" y="19388"/>
                  <a:pt x="6210" y="19363"/>
                </a:cubicBezTo>
                <a:cubicBezTo>
                  <a:pt x="6151" y="19353"/>
                  <a:pt x="5997" y="19333"/>
                  <a:pt x="5868" y="19320"/>
                </a:cubicBezTo>
                <a:cubicBezTo>
                  <a:pt x="5311" y="19263"/>
                  <a:pt x="5207" y="19231"/>
                  <a:pt x="5065" y="19075"/>
                </a:cubicBezTo>
                <a:cubicBezTo>
                  <a:pt x="4960" y="18959"/>
                  <a:pt x="4885" y="18921"/>
                  <a:pt x="4755" y="18921"/>
                </a:cubicBezTo>
                <a:close/>
                <a:moveTo>
                  <a:pt x="17761" y="18936"/>
                </a:moveTo>
                <a:cubicBezTo>
                  <a:pt x="17666" y="18913"/>
                  <a:pt x="17496" y="19046"/>
                  <a:pt x="17496" y="19144"/>
                </a:cubicBezTo>
                <a:cubicBezTo>
                  <a:pt x="17496" y="19225"/>
                  <a:pt x="17560" y="19192"/>
                  <a:pt x="17615" y="19082"/>
                </a:cubicBezTo>
                <a:cubicBezTo>
                  <a:pt x="17644" y="19023"/>
                  <a:pt x="17712" y="18970"/>
                  <a:pt x="17765" y="18966"/>
                </a:cubicBezTo>
                <a:cubicBezTo>
                  <a:pt x="17860" y="18959"/>
                  <a:pt x="17860" y="18960"/>
                  <a:pt x="17761" y="18936"/>
                </a:cubicBezTo>
                <a:close/>
                <a:moveTo>
                  <a:pt x="9057" y="18974"/>
                </a:moveTo>
                <a:cubicBezTo>
                  <a:pt x="9046" y="18974"/>
                  <a:pt x="9026" y="18999"/>
                  <a:pt x="9011" y="19028"/>
                </a:cubicBezTo>
                <a:cubicBezTo>
                  <a:pt x="8997" y="19058"/>
                  <a:pt x="9004" y="19082"/>
                  <a:pt x="9029" y="19082"/>
                </a:cubicBezTo>
                <a:cubicBezTo>
                  <a:pt x="9054" y="19082"/>
                  <a:pt x="9078" y="19058"/>
                  <a:pt x="9078" y="19028"/>
                </a:cubicBezTo>
                <a:cubicBezTo>
                  <a:pt x="9078" y="18999"/>
                  <a:pt x="9067" y="18974"/>
                  <a:pt x="9057" y="18974"/>
                </a:cubicBezTo>
                <a:close/>
                <a:moveTo>
                  <a:pt x="3101" y="18998"/>
                </a:moveTo>
                <a:cubicBezTo>
                  <a:pt x="3095" y="19006"/>
                  <a:pt x="3122" y="19088"/>
                  <a:pt x="3164" y="19181"/>
                </a:cubicBezTo>
                <a:cubicBezTo>
                  <a:pt x="3252" y="19375"/>
                  <a:pt x="3324" y="19406"/>
                  <a:pt x="3279" y="19229"/>
                </a:cubicBezTo>
                <a:cubicBezTo>
                  <a:pt x="3251" y="19120"/>
                  <a:pt x="3130" y="18961"/>
                  <a:pt x="3101" y="18998"/>
                </a:cubicBezTo>
                <a:close/>
                <a:moveTo>
                  <a:pt x="10170" y="19003"/>
                </a:moveTo>
                <a:cubicBezTo>
                  <a:pt x="9948" y="18994"/>
                  <a:pt x="9928" y="19002"/>
                  <a:pt x="9999" y="19067"/>
                </a:cubicBezTo>
                <a:cubicBezTo>
                  <a:pt x="10042" y="19107"/>
                  <a:pt x="10114" y="19130"/>
                  <a:pt x="10152" y="19117"/>
                </a:cubicBezTo>
                <a:cubicBezTo>
                  <a:pt x="10191" y="19104"/>
                  <a:pt x="10246" y="19115"/>
                  <a:pt x="10278" y="19140"/>
                </a:cubicBezTo>
                <a:cubicBezTo>
                  <a:pt x="10370" y="19214"/>
                  <a:pt x="10516" y="19197"/>
                  <a:pt x="10543" y="19109"/>
                </a:cubicBezTo>
                <a:cubicBezTo>
                  <a:pt x="10570" y="19021"/>
                  <a:pt x="10562" y="19018"/>
                  <a:pt x="10170" y="19003"/>
                </a:cubicBezTo>
                <a:close/>
                <a:moveTo>
                  <a:pt x="3761" y="19063"/>
                </a:moveTo>
                <a:cubicBezTo>
                  <a:pt x="3753" y="19073"/>
                  <a:pt x="3769" y="19097"/>
                  <a:pt x="3802" y="19144"/>
                </a:cubicBezTo>
                <a:cubicBezTo>
                  <a:pt x="3887" y="19261"/>
                  <a:pt x="3881" y="19260"/>
                  <a:pt x="3942" y="19167"/>
                </a:cubicBezTo>
                <a:cubicBezTo>
                  <a:pt x="3982" y="19107"/>
                  <a:pt x="3966" y="19089"/>
                  <a:pt x="3862" y="19070"/>
                </a:cubicBezTo>
                <a:cubicBezTo>
                  <a:pt x="3800" y="19059"/>
                  <a:pt x="3768" y="19054"/>
                  <a:pt x="3761" y="19063"/>
                </a:cubicBezTo>
                <a:close/>
                <a:moveTo>
                  <a:pt x="18386" y="19090"/>
                </a:moveTo>
                <a:cubicBezTo>
                  <a:pt x="18364" y="19073"/>
                  <a:pt x="18301" y="19118"/>
                  <a:pt x="18159" y="19251"/>
                </a:cubicBezTo>
                <a:cubicBezTo>
                  <a:pt x="18030" y="19372"/>
                  <a:pt x="17925" y="19493"/>
                  <a:pt x="17925" y="19519"/>
                </a:cubicBezTo>
                <a:cubicBezTo>
                  <a:pt x="17925" y="19545"/>
                  <a:pt x="17968" y="19529"/>
                  <a:pt x="18023" y="19484"/>
                </a:cubicBezTo>
                <a:cubicBezTo>
                  <a:pt x="18078" y="19439"/>
                  <a:pt x="18136" y="19419"/>
                  <a:pt x="18152" y="19439"/>
                </a:cubicBezTo>
                <a:cubicBezTo>
                  <a:pt x="18195" y="19493"/>
                  <a:pt x="18396" y="19237"/>
                  <a:pt x="18396" y="19127"/>
                </a:cubicBezTo>
                <a:cubicBezTo>
                  <a:pt x="18396" y="19108"/>
                  <a:pt x="18393" y="19096"/>
                  <a:pt x="18386" y="19090"/>
                </a:cubicBezTo>
                <a:close/>
                <a:moveTo>
                  <a:pt x="13125" y="19095"/>
                </a:moveTo>
                <a:cubicBezTo>
                  <a:pt x="13115" y="19086"/>
                  <a:pt x="13097" y="19091"/>
                  <a:pt x="13065" y="19109"/>
                </a:cubicBezTo>
                <a:cubicBezTo>
                  <a:pt x="13022" y="19132"/>
                  <a:pt x="12925" y="19162"/>
                  <a:pt x="12849" y="19176"/>
                </a:cubicBezTo>
                <a:cubicBezTo>
                  <a:pt x="12773" y="19189"/>
                  <a:pt x="12709" y="19218"/>
                  <a:pt x="12709" y="19241"/>
                </a:cubicBezTo>
                <a:cubicBezTo>
                  <a:pt x="12709" y="19264"/>
                  <a:pt x="12800" y="19280"/>
                  <a:pt x="12912" y="19276"/>
                </a:cubicBezTo>
                <a:cubicBezTo>
                  <a:pt x="13074" y="19270"/>
                  <a:pt x="13119" y="19249"/>
                  <a:pt x="13132" y="19167"/>
                </a:cubicBezTo>
                <a:cubicBezTo>
                  <a:pt x="13138" y="19127"/>
                  <a:pt x="13134" y="19104"/>
                  <a:pt x="13125" y="19095"/>
                </a:cubicBezTo>
                <a:close/>
                <a:moveTo>
                  <a:pt x="13589" y="19097"/>
                </a:moveTo>
                <a:cubicBezTo>
                  <a:pt x="13516" y="19092"/>
                  <a:pt x="13518" y="19128"/>
                  <a:pt x="13571" y="19236"/>
                </a:cubicBezTo>
                <a:cubicBezTo>
                  <a:pt x="13632" y="19358"/>
                  <a:pt x="13650" y="19366"/>
                  <a:pt x="13753" y="19316"/>
                </a:cubicBezTo>
                <a:cubicBezTo>
                  <a:pt x="13866" y="19262"/>
                  <a:pt x="13829" y="19150"/>
                  <a:pt x="13686" y="19114"/>
                </a:cubicBezTo>
                <a:cubicBezTo>
                  <a:pt x="13645" y="19103"/>
                  <a:pt x="13613" y="19099"/>
                  <a:pt x="13589" y="19097"/>
                </a:cubicBezTo>
                <a:close/>
                <a:moveTo>
                  <a:pt x="14070" y="19097"/>
                </a:moveTo>
                <a:cubicBezTo>
                  <a:pt x="14033" y="19114"/>
                  <a:pt x="14055" y="19143"/>
                  <a:pt x="14129" y="19181"/>
                </a:cubicBezTo>
                <a:cubicBezTo>
                  <a:pt x="14194" y="19213"/>
                  <a:pt x="14248" y="19268"/>
                  <a:pt x="14248" y="19303"/>
                </a:cubicBezTo>
                <a:cubicBezTo>
                  <a:pt x="14248" y="19338"/>
                  <a:pt x="14260" y="19352"/>
                  <a:pt x="14276" y="19332"/>
                </a:cubicBezTo>
                <a:cubicBezTo>
                  <a:pt x="14320" y="19276"/>
                  <a:pt x="14137" y="19066"/>
                  <a:pt x="14070" y="19097"/>
                </a:cubicBezTo>
                <a:close/>
                <a:moveTo>
                  <a:pt x="7563" y="19167"/>
                </a:moveTo>
                <a:cubicBezTo>
                  <a:pt x="7557" y="19175"/>
                  <a:pt x="7555" y="19192"/>
                  <a:pt x="7563" y="19218"/>
                </a:cubicBezTo>
                <a:cubicBezTo>
                  <a:pt x="7591" y="19308"/>
                  <a:pt x="7607" y="19314"/>
                  <a:pt x="7640" y="19248"/>
                </a:cubicBezTo>
                <a:cubicBezTo>
                  <a:pt x="7653" y="19221"/>
                  <a:pt x="7636" y="19185"/>
                  <a:pt x="7602" y="19169"/>
                </a:cubicBezTo>
                <a:cubicBezTo>
                  <a:pt x="7581" y="19159"/>
                  <a:pt x="7570" y="19159"/>
                  <a:pt x="7563" y="19167"/>
                </a:cubicBezTo>
                <a:close/>
                <a:moveTo>
                  <a:pt x="8073" y="19171"/>
                </a:moveTo>
                <a:cubicBezTo>
                  <a:pt x="7951" y="19164"/>
                  <a:pt x="7897" y="19184"/>
                  <a:pt x="7888" y="19241"/>
                </a:cubicBezTo>
                <a:cubicBezTo>
                  <a:pt x="7877" y="19307"/>
                  <a:pt x="7953" y="19325"/>
                  <a:pt x="8317" y="19340"/>
                </a:cubicBezTo>
                <a:cubicBezTo>
                  <a:pt x="8559" y="19350"/>
                  <a:pt x="8825" y="19380"/>
                  <a:pt x="8907" y="19404"/>
                </a:cubicBezTo>
                <a:cubicBezTo>
                  <a:pt x="8988" y="19428"/>
                  <a:pt x="9066" y="19448"/>
                  <a:pt x="9078" y="19451"/>
                </a:cubicBezTo>
                <a:cubicBezTo>
                  <a:pt x="9089" y="19453"/>
                  <a:pt x="9170" y="19423"/>
                  <a:pt x="9259" y="19384"/>
                </a:cubicBezTo>
                <a:cubicBezTo>
                  <a:pt x="9399" y="19322"/>
                  <a:pt x="9410" y="19304"/>
                  <a:pt x="9353" y="19244"/>
                </a:cubicBezTo>
                <a:cubicBezTo>
                  <a:pt x="9301" y="19190"/>
                  <a:pt x="9262" y="19189"/>
                  <a:pt x="9168" y="19238"/>
                </a:cubicBezTo>
                <a:cubicBezTo>
                  <a:pt x="9082" y="19282"/>
                  <a:pt x="9015" y="19284"/>
                  <a:pt x="8931" y="19244"/>
                </a:cubicBezTo>
                <a:cubicBezTo>
                  <a:pt x="8867" y="19214"/>
                  <a:pt x="8687" y="19188"/>
                  <a:pt x="8530" y="19186"/>
                </a:cubicBezTo>
                <a:cubicBezTo>
                  <a:pt x="8372" y="19183"/>
                  <a:pt x="8166" y="19176"/>
                  <a:pt x="8073" y="19171"/>
                </a:cubicBezTo>
                <a:close/>
                <a:moveTo>
                  <a:pt x="11897" y="19189"/>
                </a:moveTo>
                <a:cubicBezTo>
                  <a:pt x="11873" y="19189"/>
                  <a:pt x="11855" y="19212"/>
                  <a:pt x="11855" y="19241"/>
                </a:cubicBezTo>
                <a:cubicBezTo>
                  <a:pt x="11855" y="19271"/>
                  <a:pt x="11873" y="19296"/>
                  <a:pt x="11897" y="19296"/>
                </a:cubicBezTo>
                <a:cubicBezTo>
                  <a:pt x="11920" y="19296"/>
                  <a:pt x="11938" y="19271"/>
                  <a:pt x="11938" y="19241"/>
                </a:cubicBezTo>
                <a:cubicBezTo>
                  <a:pt x="11938" y="19212"/>
                  <a:pt x="11920" y="19189"/>
                  <a:pt x="11897" y="19189"/>
                </a:cubicBezTo>
                <a:close/>
                <a:moveTo>
                  <a:pt x="14506" y="19189"/>
                </a:moveTo>
                <a:cubicBezTo>
                  <a:pt x="14483" y="19189"/>
                  <a:pt x="14461" y="19212"/>
                  <a:pt x="14461" y="19241"/>
                </a:cubicBezTo>
                <a:cubicBezTo>
                  <a:pt x="14461" y="19271"/>
                  <a:pt x="14483" y="19296"/>
                  <a:pt x="14506" y="19296"/>
                </a:cubicBezTo>
                <a:cubicBezTo>
                  <a:pt x="14530" y="19296"/>
                  <a:pt x="14548" y="19271"/>
                  <a:pt x="14548" y="19241"/>
                </a:cubicBezTo>
                <a:cubicBezTo>
                  <a:pt x="14548" y="19212"/>
                  <a:pt x="14530" y="19189"/>
                  <a:pt x="14506" y="19189"/>
                </a:cubicBezTo>
                <a:close/>
                <a:moveTo>
                  <a:pt x="15968" y="19223"/>
                </a:moveTo>
                <a:cubicBezTo>
                  <a:pt x="15895" y="19213"/>
                  <a:pt x="15792" y="19229"/>
                  <a:pt x="15685" y="19275"/>
                </a:cubicBezTo>
                <a:cubicBezTo>
                  <a:pt x="15576" y="19321"/>
                  <a:pt x="15487" y="19370"/>
                  <a:pt x="15487" y="19382"/>
                </a:cubicBezTo>
                <a:cubicBezTo>
                  <a:pt x="15487" y="19422"/>
                  <a:pt x="15653" y="19404"/>
                  <a:pt x="15762" y="19352"/>
                </a:cubicBezTo>
                <a:cubicBezTo>
                  <a:pt x="15831" y="19319"/>
                  <a:pt x="15878" y="19319"/>
                  <a:pt x="15895" y="19352"/>
                </a:cubicBezTo>
                <a:cubicBezTo>
                  <a:pt x="15934" y="19431"/>
                  <a:pt x="16087" y="19412"/>
                  <a:pt x="16087" y="19328"/>
                </a:cubicBezTo>
                <a:cubicBezTo>
                  <a:pt x="16087" y="19268"/>
                  <a:pt x="16041" y="19232"/>
                  <a:pt x="15968" y="19223"/>
                </a:cubicBezTo>
                <a:close/>
                <a:moveTo>
                  <a:pt x="17817" y="19251"/>
                </a:moveTo>
                <a:cubicBezTo>
                  <a:pt x="17790" y="19217"/>
                  <a:pt x="17506" y="19551"/>
                  <a:pt x="17447" y="19685"/>
                </a:cubicBezTo>
                <a:cubicBezTo>
                  <a:pt x="17416" y="19756"/>
                  <a:pt x="17426" y="19778"/>
                  <a:pt x="17475" y="19778"/>
                </a:cubicBezTo>
                <a:cubicBezTo>
                  <a:pt x="17511" y="19778"/>
                  <a:pt x="17538" y="19759"/>
                  <a:pt x="17538" y="19736"/>
                </a:cubicBezTo>
                <a:cubicBezTo>
                  <a:pt x="17538" y="19712"/>
                  <a:pt x="17609" y="19599"/>
                  <a:pt x="17691" y="19486"/>
                </a:cubicBezTo>
                <a:cubicBezTo>
                  <a:pt x="17774" y="19372"/>
                  <a:pt x="17830" y="19267"/>
                  <a:pt x="17817" y="19251"/>
                </a:cubicBezTo>
                <a:close/>
                <a:moveTo>
                  <a:pt x="12395" y="19320"/>
                </a:moveTo>
                <a:cubicBezTo>
                  <a:pt x="12350" y="19307"/>
                  <a:pt x="12315" y="19335"/>
                  <a:pt x="12245" y="19422"/>
                </a:cubicBezTo>
                <a:cubicBezTo>
                  <a:pt x="12138" y="19557"/>
                  <a:pt x="12140" y="19563"/>
                  <a:pt x="12217" y="19670"/>
                </a:cubicBezTo>
                <a:cubicBezTo>
                  <a:pt x="12308" y="19796"/>
                  <a:pt x="12404" y="19821"/>
                  <a:pt x="12322" y="19697"/>
                </a:cubicBezTo>
                <a:cubicBezTo>
                  <a:pt x="12276" y="19627"/>
                  <a:pt x="12288" y="19605"/>
                  <a:pt x="12402" y="19551"/>
                </a:cubicBezTo>
                <a:cubicBezTo>
                  <a:pt x="12560" y="19476"/>
                  <a:pt x="12572" y="19428"/>
                  <a:pt x="12448" y="19345"/>
                </a:cubicBezTo>
                <a:cubicBezTo>
                  <a:pt x="12429" y="19332"/>
                  <a:pt x="12411" y="19324"/>
                  <a:pt x="12395" y="19320"/>
                </a:cubicBezTo>
                <a:close/>
                <a:moveTo>
                  <a:pt x="15082" y="19320"/>
                </a:moveTo>
                <a:cubicBezTo>
                  <a:pt x="15007" y="19350"/>
                  <a:pt x="14890" y="19455"/>
                  <a:pt x="14890" y="19511"/>
                </a:cubicBezTo>
                <a:cubicBezTo>
                  <a:pt x="14890" y="19592"/>
                  <a:pt x="14957" y="19575"/>
                  <a:pt x="15068" y="19462"/>
                </a:cubicBezTo>
                <a:cubicBezTo>
                  <a:pt x="15123" y="19406"/>
                  <a:pt x="15155" y="19341"/>
                  <a:pt x="15138" y="19320"/>
                </a:cubicBezTo>
                <a:cubicBezTo>
                  <a:pt x="15128" y="19308"/>
                  <a:pt x="15107" y="19310"/>
                  <a:pt x="15082" y="19320"/>
                </a:cubicBezTo>
                <a:close/>
                <a:moveTo>
                  <a:pt x="11237" y="19353"/>
                </a:moveTo>
                <a:cubicBezTo>
                  <a:pt x="11175" y="19356"/>
                  <a:pt x="11191" y="19379"/>
                  <a:pt x="11296" y="19430"/>
                </a:cubicBezTo>
                <a:cubicBezTo>
                  <a:pt x="11490" y="19524"/>
                  <a:pt x="11508" y="19524"/>
                  <a:pt x="11408" y="19429"/>
                </a:cubicBezTo>
                <a:cubicBezTo>
                  <a:pt x="11362" y="19385"/>
                  <a:pt x="11286" y="19351"/>
                  <a:pt x="11237" y="19353"/>
                </a:cubicBezTo>
                <a:close/>
                <a:moveTo>
                  <a:pt x="16893" y="19353"/>
                </a:moveTo>
                <a:cubicBezTo>
                  <a:pt x="16795" y="19350"/>
                  <a:pt x="16641" y="19464"/>
                  <a:pt x="16641" y="19541"/>
                </a:cubicBezTo>
                <a:cubicBezTo>
                  <a:pt x="16641" y="19554"/>
                  <a:pt x="16677" y="19543"/>
                  <a:pt x="16718" y="19516"/>
                </a:cubicBezTo>
                <a:cubicBezTo>
                  <a:pt x="16759" y="19489"/>
                  <a:pt x="16841" y="19443"/>
                  <a:pt x="16899" y="19412"/>
                </a:cubicBezTo>
                <a:lnTo>
                  <a:pt x="17004" y="19357"/>
                </a:lnTo>
                <a:lnTo>
                  <a:pt x="16893" y="19353"/>
                </a:lnTo>
                <a:close/>
                <a:moveTo>
                  <a:pt x="3003" y="19404"/>
                </a:moveTo>
                <a:cubicBezTo>
                  <a:pt x="2980" y="19404"/>
                  <a:pt x="2962" y="19428"/>
                  <a:pt x="2962" y="19457"/>
                </a:cubicBezTo>
                <a:cubicBezTo>
                  <a:pt x="2962" y="19487"/>
                  <a:pt x="2980" y="19509"/>
                  <a:pt x="3003" y="19509"/>
                </a:cubicBezTo>
                <a:cubicBezTo>
                  <a:pt x="3027" y="19509"/>
                  <a:pt x="3049" y="19487"/>
                  <a:pt x="3049" y="19457"/>
                </a:cubicBezTo>
                <a:cubicBezTo>
                  <a:pt x="3049" y="19428"/>
                  <a:pt x="3027" y="19404"/>
                  <a:pt x="3003" y="19404"/>
                </a:cubicBezTo>
                <a:close/>
                <a:moveTo>
                  <a:pt x="4357" y="19457"/>
                </a:moveTo>
                <a:cubicBezTo>
                  <a:pt x="4263" y="19457"/>
                  <a:pt x="4200" y="19543"/>
                  <a:pt x="4200" y="19675"/>
                </a:cubicBezTo>
                <a:cubicBezTo>
                  <a:pt x="4200" y="19770"/>
                  <a:pt x="4309" y="19721"/>
                  <a:pt x="4385" y="19590"/>
                </a:cubicBezTo>
                <a:cubicBezTo>
                  <a:pt x="4461" y="19459"/>
                  <a:pt x="4460" y="19457"/>
                  <a:pt x="4357" y="19457"/>
                </a:cubicBezTo>
                <a:close/>
                <a:moveTo>
                  <a:pt x="11673" y="19462"/>
                </a:moveTo>
                <a:cubicBezTo>
                  <a:pt x="11652" y="19467"/>
                  <a:pt x="11636" y="19493"/>
                  <a:pt x="11621" y="19543"/>
                </a:cubicBezTo>
                <a:cubicBezTo>
                  <a:pt x="11602" y="19606"/>
                  <a:pt x="11613" y="19620"/>
                  <a:pt x="11663" y="19596"/>
                </a:cubicBezTo>
                <a:cubicBezTo>
                  <a:pt x="11700" y="19578"/>
                  <a:pt x="11754" y="19563"/>
                  <a:pt x="11781" y="19563"/>
                </a:cubicBezTo>
                <a:cubicBezTo>
                  <a:pt x="11810" y="19562"/>
                  <a:pt x="11804" y="19539"/>
                  <a:pt x="11767" y="19509"/>
                </a:cubicBezTo>
                <a:cubicBezTo>
                  <a:pt x="11723" y="19473"/>
                  <a:pt x="11695" y="19458"/>
                  <a:pt x="11673" y="19462"/>
                </a:cubicBezTo>
                <a:close/>
                <a:moveTo>
                  <a:pt x="12744" y="19513"/>
                </a:moveTo>
                <a:cubicBezTo>
                  <a:pt x="12722" y="19502"/>
                  <a:pt x="12706" y="19524"/>
                  <a:pt x="12716" y="19588"/>
                </a:cubicBezTo>
                <a:cubicBezTo>
                  <a:pt x="12723" y="19631"/>
                  <a:pt x="12695" y="19700"/>
                  <a:pt x="12650" y="19742"/>
                </a:cubicBezTo>
                <a:cubicBezTo>
                  <a:pt x="12573" y="19814"/>
                  <a:pt x="12575" y="19817"/>
                  <a:pt x="12702" y="19811"/>
                </a:cubicBezTo>
                <a:cubicBezTo>
                  <a:pt x="12850" y="19804"/>
                  <a:pt x="12848" y="19807"/>
                  <a:pt x="12811" y="19632"/>
                </a:cubicBezTo>
                <a:cubicBezTo>
                  <a:pt x="12797" y="19566"/>
                  <a:pt x="12767" y="19523"/>
                  <a:pt x="12744" y="19513"/>
                </a:cubicBezTo>
                <a:close/>
                <a:moveTo>
                  <a:pt x="14485" y="19521"/>
                </a:moveTo>
                <a:cubicBezTo>
                  <a:pt x="14408" y="19509"/>
                  <a:pt x="14377" y="19529"/>
                  <a:pt x="14377" y="19591"/>
                </a:cubicBezTo>
                <a:cubicBezTo>
                  <a:pt x="14377" y="19654"/>
                  <a:pt x="14408" y="19674"/>
                  <a:pt x="14485" y="19662"/>
                </a:cubicBezTo>
                <a:cubicBezTo>
                  <a:pt x="14545" y="19653"/>
                  <a:pt x="14593" y="19621"/>
                  <a:pt x="14593" y="19591"/>
                </a:cubicBezTo>
                <a:cubicBezTo>
                  <a:pt x="14593" y="19562"/>
                  <a:pt x="14545" y="19530"/>
                  <a:pt x="14485" y="19521"/>
                </a:cubicBezTo>
                <a:close/>
                <a:moveTo>
                  <a:pt x="15657" y="19576"/>
                </a:moveTo>
                <a:cubicBezTo>
                  <a:pt x="15612" y="19579"/>
                  <a:pt x="15571" y="19627"/>
                  <a:pt x="15595" y="19675"/>
                </a:cubicBezTo>
                <a:cubicBezTo>
                  <a:pt x="15608" y="19703"/>
                  <a:pt x="15637" y="19726"/>
                  <a:pt x="15657" y="19726"/>
                </a:cubicBezTo>
                <a:cubicBezTo>
                  <a:pt x="15717" y="19726"/>
                  <a:pt x="15751" y="19629"/>
                  <a:pt x="15703" y="19591"/>
                </a:cubicBezTo>
                <a:cubicBezTo>
                  <a:pt x="15689" y="19580"/>
                  <a:pt x="15673" y="19576"/>
                  <a:pt x="15657" y="19576"/>
                </a:cubicBezTo>
                <a:close/>
                <a:moveTo>
                  <a:pt x="3883" y="19590"/>
                </a:moveTo>
                <a:cubicBezTo>
                  <a:pt x="3875" y="19594"/>
                  <a:pt x="3875" y="19603"/>
                  <a:pt x="3883" y="19618"/>
                </a:cubicBezTo>
                <a:cubicBezTo>
                  <a:pt x="3897" y="19647"/>
                  <a:pt x="3927" y="19672"/>
                  <a:pt x="3949" y="19672"/>
                </a:cubicBezTo>
                <a:cubicBezTo>
                  <a:pt x="4010" y="19672"/>
                  <a:pt x="3995" y="19634"/>
                  <a:pt x="3921" y="19598"/>
                </a:cubicBezTo>
                <a:cubicBezTo>
                  <a:pt x="3902" y="19589"/>
                  <a:pt x="3890" y="19586"/>
                  <a:pt x="3883" y="19590"/>
                </a:cubicBezTo>
                <a:close/>
                <a:moveTo>
                  <a:pt x="15902" y="19598"/>
                </a:moveTo>
                <a:cubicBezTo>
                  <a:pt x="15893" y="19605"/>
                  <a:pt x="15900" y="19622"/>
                  <a:pt x="15919" y="19652"/>
                </a:cubicBezTo>
                <a:cubicBezTo>
                  <a:pt x="15973" y="19733"/>
                  <a:pt x="16087" y="19750"/>
                  <a:pt x="16087" y="19677"/>
                </a:cubicBezTo>
                <a:cubicBezTo>
                  <a:pt x="16087" y="19651"/>
                  <a:pt x="16037" y="19619"/>
                  <a:pt x="15978" y="19605"/>
                </a:cubicBezTo>
                <a:cubicBezTo>
                  <a:pt x="15935" y="19594"/>
                  <a:pt x="15910" y="19591"/>
                  <a:pt x="15902" y="19598"/>
                </a:cubicBezTo>
                <a:close/>
                <a:moveTo>
                  <a:pt x="17018" y="19618"/>
                </a:moveTo>
                <a:cubicBezTo>
                  <a:pt x="16990" y="19618"/>
                  <a:pt x="16995" y="19649"/>
                  <a:pt x="17029" y="19700"/>
                </a:cubicBezTo>
                <a:cubicBezTo>
                  <a:pt x="17058" y="19745"/>
                  <a:pt x="17091" y="19771"/>
                  <a:pt x="17102" y="19757"/>
                </a:cubicBezTo>
                <a:cubicBezTo>
                  <a:pt x="17131" y="19720"/>
                  <a:pt x="17070" y="19618"/>
                  <a:pt x="17018" y="19618"/>
                </a:cubicBezTo>
                <a:close/>
                <a:moveTo>
                  <a:pt x="4891" y="19633"/>
                </a:moveTo>
                <a:cubicBezTo>
                  <a:pt x="4874" y="19632"/>
                  <a:pt x="4858" y="19635"/>
                  <a:pt x="4849" y="19647"/>
                </a:cubicBezTo>
                <a:cubicBezTo>
                  <a:pt x="4835" y="19664"/>
                  <a:pt x="4856" y="19704"/>
                  <a:pt x="4898" y="19734"/>
                </a:cubicBezTo>
                <a:cubicBezTo>
                  <a:pt x="4959" y="19777"/>
                  <a:pt x="4966" y="19803"/>
                  <a:pt x="4926" y="19863"/>
                </a:cubicBezTo>
                <a:cubicBezTo>
                  <a:pt x="4886" y="19923"/>
                  <a:pt x="4890" y="19940"/>
                  <a:pt x="4943" y="19940"/>
                </a:cubicBezTo>
                <a:cubicBezTo>
                  <a:pt x="5027" y="19940"/>
                  <a:pt x="5072" y="19852"/>
                  <a:pt x="5013" y="19806"/>
                </a:cubicBezTo>
                <a:cubicBezTo>
                  <a:pt x="4989" y="19787"/>
                  <a:pt x="4980" y="19752"/>
                  <a:pt x="4992" y="19727"/>
                </a:cubicBezTo>
                <a:cubicBezTo>
                  <a:pt x="5012" y="19688"/>
                  <a:pt x="4943" y="19637"/>
                  <a:pt x="4891" y="19633"/>
                </a:cubicBezTo>
                <a:close/>
                <a:moveTo>
                  <a:pt x="16687" y="19659"/>
                </a:moveTo>
                <a:cubicBezTo>
                  <a:pt x="16687" y="19633"/>
                  <a:pt x="16637" y="19678"/>
                  <a:pt x="16579" y="19757"/>
                </a:cubicBezTo>
                <a:cubicBezTo>
                  <a:pt x="16520" y="19837"/>
                  <a:pt x="16470" y="19910"/>
                  <a:pt x="16470" y="19920"/>
                </a:cubicBezTo>
                <a:cubicBezTo>
                  <a:pt x="16470" y="19966"/>
                  <a:pt x="16515" y="19932"/>
                  <a:pt x="16596" y="19823"/>
                </a:cubicBezTo>
                <a:cubicBezTo>
                  <a:pt x="16644" y="19758"/>
                  <a:pt x="16687" y="19684"/>
                  <a:pt x="16687" y="19659"/>
                </a:cubicBezTo>
                <a:close/>
                <a:moveTo>
                  <a:pt x="2965" y="19672"/>
                </a:moveTo>
                <a:cubicBezTo>
                  <a:pt x="2919" y="19672"/>
                  <a:pt x="2923" y="19695"/>
                  <a:pt x="2983" y="19778"/>
                </a:cubicBezTo>
                <a:cubicBezTo>
                  <a:pt x="3025" y="19837"/>
                  <a:pt x="3078" y="19885"/>
                  <a:pt x="3098" y="19885"/>
                </a:cubicBezTo>
                <a:cubicBezTo>
                  <a:pt x="3118" y="19885"/>
                  <a:pt x="3110" y="19837"/>
                  <a:pt x="3080" y="19778"/>
                </a:cubicBezTo>
                <a:cubicBezTo>
                  <a:pt x="3051" y="19719"/>
                  <a:pt x="2998" y="19672"/>
                  <a:pt x="2965" y="19672"/>
                </a:cubicBezTo>
                <a:close/>
                <a:moveTo>
                  <a:pt x="14101" y="19672"/>
                </a:moveTo>
                <a:cubicBezTo>
                  <a:pt x="14091" y="19672"/>
                  <a:pt x="14071" y="19696"/>
                  <a:pt x="14056" y="19726"/>
                </a:cubicBezTo>
                <a:cubicBezTo>
                  <a:pt x="14042" y="19755"/>
                  <a:pt x="14049" y="19778"/>
                  <a:pt x="14074" y="19778"/>
                </a:cubicBezTo>
                <a:cubicBezTo>
                  <a:pt x="14098" y="19778"/>
                  <a:pt x="14119" y="19755"/>
                  <a:pt x="14119" y="19726"/>
                </a:cubicBezTo>
                <a:cubicBezTo>
                  <a:pt x="14119" y="19696"/>
                  <a:pt x="14112" y="19672"/>
                  <a:pt x="14101" y="19672"/>
                </a:cubicBezTo>
                <a:close/>
                <a:moveTo>
                  <a:pt x="15040" y="19672"/>
                </a:moveTo>
                <a:cubicBezTo>
                  <a:pt x="15003" y="19672"/>
                  <a:pt x="14974" y="19696"/>
                  <a:pt x="14974" y="19726"/>
                </a:cubicBezTo>
                <a:cubicBezTo>
                  <a:pt x="14974" y="19755"/>
                  <a:pt x="14993" y="19778"/>
                  <a:pt x="15016" y="19778"/>
                </a:cubicBezTo>
                <a:cubicBezTo>
                  <a:pt x="15038" y="19778"/>
                  <a:pt x="15067" y="19755"/>
                  <a:pt x="15082" y="19726"/>
                </a:cubicBezTo>
                <a:cubicBezTo>
                  <a:pt x="15096" y="19696"/>
                  <a:pt x="15077" y="19672"/>
                  <a:pt x="15040" y="19672"/>
                </a:cubicBezTo>
                <a:close/>
                <a:moveTo>
                  <a:pt x="3513" y="19726"/>
                </a:moveTo>
                <a:cubicBezTo>
                  <a:pt x="3489" y="19726"/>
                  <a:pt x="3481" y="19748"/>
                  <a:pt x="3495" y="19778"/>
                </a:cubicBezTo>
                <a:cubicBezTo>
                  <a:pt x="3510" y="19807"/>
                  <a:pt x="3542" y="19833"/>
                  <a:pt x="3565" y="19833"/>
                </a:cubicBezTo>
                <a:cubicBezTo>
                  <a:pt x="3589" y="19833"/>
                  <a:pt x="3597" y="19807"/>
                  <a:pt x="3583" y="19778"/>
                </a:cubicBezTo>
                <a:cubicBezTo>
                  <a:pt x="3568" y="19748"/>
                  <a:pt x="3536" y="19726"/>
                  <a:pt x="3513" y="19726"/>
                </a:cubicBezTo>
                <a:close/>
                <a:moveTo>
                  <a:pt x="12074" y="19808"/>
                </a:moveTo>
                <a:cubicBezTo>
                  <a:pt x="11999" y="19816"/>
                  <a:pt x="11879" y="19876"/>
                  <a:pt x="11865" y="19928"/>
                </a:cubicBezTo>
                <a:cubicBezTo>
                  <a:pt x="11856" y="19964"/>
                  <a:pt x="11867" y="19994"/>
                  <a:pt x="11890" y="19994"/>
                </a:cubicBezTo>
                <a:cubicBezTo>
                  <a:pt x="11958" y="19994"/>
                  <a:pt x="12155" y="19851"/>
                  <a:pt x="12130" y="19819"/>
                </a:cubicBezTo>
                <a:cubicBezTo>
                  <a:pt x="12121" y="19808"/>
                  <a:pt x="12100" y="19805"/>
                  <a:pt x="12074" y="19808"/>
                </a:cubicBezTo>
                <a:close/>
                <a:moveTo>
                  <a:pt x="15804" y="19811"/>
                </a:moveTo>
                <a:cubicBezTo>
                  <a:pt x="15790" y="19808"/>
                  <a:pt x="15770" y="19808"/>
                  <a:pt x="15745" y="19816"/>
                </a:cubicBezTo>
                <a:cubicBezTo>
                  <a:pt x="15698" y="19832"/>
                  <a:pt x="15657" y="19865"/>
                  <a:pt x="15657" y="19892"/>
                </a:cubicBezTo>
                <a:cubicBezTo>
                  <a:pt x="15657" y="19948"/>
                  <a:pt x="15672" y="19952"/>
                  <a:pt x="15762" y="19908"/>
                </a:cubicBezTo>
                <a:cubicBezTo>
                  <a:pt x="15836" y="19873"/>
                  <a:pt x="15846" y="19821"/>
                  <a:pt x="15804" y="19811"/>
                </a:cubicBezTo>
                <a:close/>
                <a:moveTo>
                  <a:pt x="4699" y="19833"/>
                </a:moveTo>
                <a:cubicBezTo>
                  <a:pt x="4671" y="19833"/>
                  <a:pt x="4647" y="19881"/>
                  <a:pt x="4647" y="19940"/>
                </a:cubicBezTo>
                <a:cubicBezTo>
                  <a:pt x="4647" y="19999"/>
                  <a:pt x="4662" y="20047"/>
                  <a:pt x="4678" y="20047"/>
                </a:cubicBezTo>
                <a:cubicBezTo>
                  <a:pt x="4694" y="20047"/>
                  <a:pt x="4715" y="19999"/>
                  <a:pt x="4727" y="19940"/>
                </a:cubicBezTo>
                <a:cubicBezTo>
                  <a:pt x="4740" y="19877"/>
                  <a:pt x="4729" y="19833"/>
                  <a:pt x="4699" y="19833"/>
                </a:cubicBezTo>
                <a:close/>
                <a:moveTo>
                  <a:pt x="6286" y="19856"/>
                </a:moveTo>
                <a:cubicBezTo>
                  <a:pt x="6190" y="19846"/>
                  <a:pt x="5985" y="19888"/>
                  <a:pt x="5878" y="19954"/>
                </a:cubicBezTo>
                <a:cubicBezTo>
                  <a:pt x="5807" y="19997"/>
                  <a:pt x="5758" y="19999"/>
                  <a:pt x="5704" y="19957"/>
                </a:cubicBezTo>
                <a:cubicBezTo>
                  <a:pt x="5644" y="19910"/>
                  <a:pt x="5612" y="19924"/>
                  <a:pt x="5540" y="20026"/>
                </a:cubicBezTo>
                <a:cubicBezTo>
                  <a:pt x="5455" y="20145"/>
                  <a:pt x="5477" y="20255"/>
                  <a:pt x="5571" y="20182"/>
                </a:cubicBezTo>
                <a:cubicBezTo>
                  <a:pt x="5595" y="20163"/>
                  <a:pt x="5627" y="20186"/>
                  <a:pt x="5641" y="20232"/>
                </a:cubicBezTo>
                <a:cubicBezTo>
                  <a:pt x="5655" y="20278"/>
                  <a:pt x="5680" y="20316"/>
                  <a:pt x="5697" y="20316"/>
                </a:cubicBezTo>
                <a:cubicBezTo>
                  <a:pt x="5740" y="20316"/>
                  <a:pt x="5850" y="20148"/>
                  <a:pt x="5882" y="20034"/>
                </a:cubicBezTo>
                <a:cubicBezTo>
                  <a:pt x="5903" y="19959"/>
                  <a:pt x="5932" y="19951"/>
                  <a:pt x="6018" y="19992"/>
                </a:cubicBezTo>
                <a:cubicBezTo>
                  <a:pt x="6086" y="20025"/>
                  <a:pt x="6134" y="20023"/>
                  <a:pt x="6150" y="19990"/>
                </a:cubicBezTo>
                <a:cubicBezTo>
                  <a:pt x="6164" y="19962"/>
                  <a:pt x="6213" y="19940"/>
                  <a:pt x="6259" y="19940"/>
                </a:cubicBezTo>
                <a:cubicBezTo>
                  <a:pt x="6304" y="19940"/>
                  <a:pt x="6339" y="19915"/>
                  <a:pt x="6339" y="19885"/>
                </a:cubicBezTo>
                <a:cubicBezTo>
                  <a:pt x="6339" y="19868"/>
                  <a:pt x="6319" y="19860"/>
                  <a:pt x="6286" y="19856"/>
                </a:cubicBezTo>
                <a:close/>
                <a:moveTo>
                  <a:pt x="6559" y="19892"/>
                </a:moveTo>
                <a:cubicBezTo>
                  <a:pt x="6560" y="19899"/>
                  <a:pt x="6580" y="19919"/>
                  <a:pt x="6618" y="19957"/>
                </a:cubicBezTo>
                <a:cubicBezTo>
                  <a:pt x="6719" y="20058"/>
                  <a:pt x="6753" y="20067"/>
                  <a:pt x="6789" y="19994"/>
                </a:cubicBezTo>
                <a:cubicBezTo>
                  <a:pt x="6803" y="19964"/>
                  <a:pt x="6785" y="19940"/>
                  <a:pt x="6750" y="19940"/>
                </a:cubicBezTo>
                <a:cubicBezTo>
                  <a:pt x="6716" y="19940"/>
                  <a:pt x="6654" y="19925"/>
                  <a:pt x="6611" y="19907"/>
                </a:cubicBezTo>
                <a:cubicBezTo>
                  <a:pt x="6577" y="19892"/>
                  <a:pt x="6558" y="19884"/>
                  <a:pt x="6559" y="19892"/>
                </a:cubicBezTo>
                <a:close/>
                <a:moveTo>
                  <a:pt x="15009" y="20069"/>
                </a:moveTo>
                <a:cubicBezTo>
                  <a:pt x="14995" y="20068"/>
                  <a:pt x="14981" y="20087"/>
                  <a:pt x="14963" y="20126"/>
                </a:cubicBezTo>
                <a:cubicBezTo>
                  <a:pt x="14939" y="20181"/>
                  <a:pt x="14897" y="20201"/>
                  <a:pt x="14845" y="20180"/>
                </a:cubicBezTo>
                <a:cubicBezTo>
                  <a:pt x="14798" y="20162"/>
                  <a:pt x="14761" y="20173"/>
                  <a:pt x="14761" y="20205"/>
                </a:cubicBezTo>
                <a:cubicBezTo>
                  <a:pt x="14761" y="20278"/>
                  <a:pt x="14962" y="20279"/>
                  <a:pt x="14998" y="20207"/>
                </a:cubicBezTo>
                <a:cubicBezTo>
                  <a:pt x="15013" y="20177"/>
                  <a:pt x="15047" y="20169"/>
                  <a:pt x="15075" y="20190"/>
                </a:cubicBezTo>
                <a:cubicBezTo>
                  <a:pt x="15103" y="20211"/>
                  <a:pt x="15098" y="20186"/>
                  <a:pt x="15064" y="20135"/>
                </a:cubicBezTo>
                <a:cubicBezTo>
                  <a:pt x="15037" y="20092"/>
                  <a:pt x="15022" y="20070"/>
                  <a:pt x="15009" y="20069"/>
                </a:cubicBezTo>
                <a:close/>
                <a:moveTo>
                  <a:pt x="17004" y="20091"/>
                </a:moveTo>
                <a:cubicBezTo>
                  <a:pt x="16988" y="20086"/>
                  <a:pt x="16978" y="20100"/>
                  <a:pt x="16969" y="20130"/>
                </a:cubicBezTo>
                <a:cubicBezTo>
                  <a:pt x="16957" y="20171"/>
                  <a:pt x="16987" y="20242"/>
                  <a:pt x="17039" y="20287"/>
                </a:cubicBezTo>
                <a:cubicBezTo>
                  <a:pt x="17160" y="20393"/>
                  <a:pt x="17189" y="20301"/>
                  <a:pt x="17077" y="20161"/>
                </a:cubicBezTo>
                <a:cubicBezTo>
                  <a:pt x="17044" y="20119"/>
                  <a:pt x="17020" y="20096"/>
                  <a:pt x="17004" y="20091"/>
                </a:cubicBezTo>
                <a:close/>
                <a:moveTo>
                  <a:pt x="6339" y="20116"/>
                </a:moveTo>
                <a:cubicBezTo>
                  <a:pt x="6245" y="20125"/>
                  <a:pt x="6227" y="20184"/>
                  <a:pt x="6307" y="20225"/>
                </a:cubicBezTo>
                <a:cubicBezTo>
                  <a:pt x="6337" y="20240"/>
                  <a:pt x="6363" y="20255"/>
                  <a:pt x="6367" y="20257"/>
                </a:cubicBezTo>
                <a:cubicBezTo>
                  <a:pt x="6370" y="20259"/>
                  <a:pt x="6385" y="20227"/>
                  <a:pt x="6398" y="20185"/>
                </a:cubicBezTo>
                <a:cubicBezTo>
                  <a:pt x="6414" y="20133"/>
                  <a:pt x="6395" y="20111"/>
                  <a:pt x="6339" y="20116"/>
                </a:cubicBezTo>
                <a:close/>
                <a:moveTo>
                  <a:pt x="16805" y="20126"/>
                </a:moveTo>
                <a:cubicBezTo>
                  <a:pt x="16794" y="20112"/>
                  <a:pt x="16750" y="20149"/>
                  <a:pt x="16708" y="20208"/>
                </a:cubicBezTo>
                <a:cubicBezTo>
                  <a:pt x="16665" y="20268"/>
                  <a:pt x="16648" y="20316"/>
                  <a:pt x="16673" y="20316"/>
                </a:cubicBezTo>
                <a:cubicBezTo>
                  <a:pt x="16726" y="20316"/>
                  <a:pt x="16834" y="20162"/>
                  <a:pt x="16805" y="20126"/>
                </a:cubicBezTo>
                <a:close/>
                <a:moveTo>
                  <a:pt x="7365" y="20128"/>
                </a:moveTo>
                <a:cubicBezTo>
                  <a:pt x="7341" y="20146"/>
                  <a:pt x="7334" y="20184"/>
                  <a:pt x="7347" y="20212"/>
                </a:cubicBezTo>
                <a:cubicBezTo>
                  <a:pt x="7384" y="20286"/>
                  <a:pt x="7406" y="20272"/>
                  <a:pt x="7406" y="20178"/>
                </a:cubicBezTo>
                <a:cubicBezTo>
                  <a:pt x="7406" y="20132"/>
                  <a:pt x="7388" y="20109"/>
                  <a:pt x="7365" y="20128"/>
                </a:cubicBezTo>
                <a:close/>
                <a:moveTo>
                  <a:pt x="6032" y="20153"/>
                </a:moveTo>
                <a:cubicBezTo>
                  <a:pt x="6003" y="20153"/>
                  <a:pt x="6005" y="20186"/>
                  <a:pt x="6039" y="20237"/>
                </a:cubicBezTo>
                <a:cubicBezTo>
                  <a:pt x="6069" y="20282"/>
                  <a:pt x="6105" y="20306"/>
                  <a:pt x="6116" y="20292"/>
                </a:cubicBezTo>
                <a:cubicBezTo>
                  <a:pt x="6145" y="20255"/>
                  <a:pt x="6083" y="20153"/>
                  <a:pt x="6032" y="2015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" name="Shape 109"/>
          <p:cNvSpPr/>
          <p:nvPr>
            <p:ph type="body" sz="quarter" idx="1"/>
          </p:nvPr>
        </p:nvSpPr>
        <p:spPr>
          <a:xfrm>
            <a:off x="3200400" y="2914650"/>
            <a:ext cx="5486400" cy="628650"/>
          </a:xfrm>
          <a:prstGeom prst="rect">
            <a:avLst/>
          </a:prstGeom>
        </p:spPr>
        <p:txBody>
          <a:bodyPr/>
          <a:lstStyle>
            <a:lvl1pPr indent="57150">
              <a:spcBef>
                <a:spcPts val="400"/>
              </a:spcBef>
              <a:defRPr sz="1800"/>
            </a:lvl1pPr>
            <a:lvl2pPr>
              <a:spcBef>
                <a:spcPts val="400"/>
              </a:spcBef>
              <a:defRPr sz="18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body" sz="quarter" idx="13"/>
          </p:nvPr>
        </p:nvSpPr>
        <p:spPr>
          <a:xfrm>
            <a:off x="2895600" y="15430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1" name="Shape 111"/>
          <p:cNvSpPr/>
          <p:nvPr>
            <p:ph type="body" sz="quarter" idx="14"/>
          </p:nvPr>
        </p:nvSpPr>
        <p:spPr>
          <a:xfrm>
            <a:off x="3048000" y="22288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2" name="Shape 112"/>
          <p:cNvSpPr/>
          <p:nvPr>
            <p:ph type="body" sz="quarter" idx="15"/>
          </p:nvPr>
        </p:nvSpPr>
        <p:spPr>
          <a:xfrm>
            <a:off x="3352800" y="3600450"/>
            <a:ext cx="5486400" cy="628650"/>
          </a:xfrm>
          <a:prstGeom prst="rect">
            <a:avLst/>
          </a:prstGeom>
        </p:spPr>
        <p:txBody>
          <a:bodyPr/>
          <a:lstStyle/>
          <a:p>
            <a:pPr indent="57150">
              <a:spcBef>
                <a:spcPts val="400"/>
              </a:spcBef>
              <a:defRPr sz="1800"/>
            </a:pPr>
          </a:p>
        </p:txBody>
      </p:sp>
      <p:sp>
        <p:nvSpPr>
          <p:cNvPr id="113" name="Shape 113"/>
          <p:cNvSpPr/>
          <p:nvPr>
            <p:ph type="body" sz="quarter" idx="16"/>
          </p:nvPr>
        </p:nvSpPr>
        <p:spPr>
          <a:xfrm>
            <a:off x="1981200" y="685800"/>
            <a:ext cx="5486400" cy="342900"/>
          </a:xfrm>
          <a:prstGeom prst="rect">
            <a:avLst/>
          </a:prstGeom>
        </p:spPr>
        <p:txBody>
          <a:bodyPr/>
          <a:lstStyle/>
          <a:p>
            <a:pPr defTabSz="685800">
              <a:spcBef>
                <a:spcPts val="400"/>
              </a:spcBef>
              <a:defRPr sz="1800">
                <a:solidFill>
                  <a:srgbClr val="61B6FF"/>
                </a:solidFill>
              </a:defRPr>
            </a:pPr>
          </a:p>
        </p:txBody>
      </p:sp>
      <p:sp>
        <p:nvSpPr>
          <p:cNvPr id="114" name="Shape 114"/>
          <p:cNvSpPr/>
          <p:nvPr>
            <p:ph type="title"/>
          </p:nvPr>
        </p:nvSpPr>
        <p:spPr>
          <a:xfrm>
            <a:off x="1600200" y="148828"/>
            <a:ext cx="6477000" cy="70842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Shape 5"/>
          <p:cNvSpPr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/>
          <p:nvPr>
            <p:ph type="sldNum" sz="quarter" idx="2"/>
          </p:nvPr>
        </p:nvSpPr>
        <p:spPr>
          <a:xfrm>
            <a:off x="8409721" y="4769564"/>
            <a:ext cx="277079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 w="9524">
            <a:solidFill>
              <a:srgbClr val="2C3F71"/>
            </a:solidFill>
          </a:ln>
          <a:solidFill>
            <a:srgbClr val="E3E8F4"/>
          </a:solidFill>
          <a:uFillTx/>
          <a:latin typeface="Franklin Gothic Medium"/>
          <a:ea typeface="Franklin Gothic Medium"/>
          <a:cs typeface="Franklin Gothic Medium"/>
          <a:sym typeface="Franklin Gothic Medium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0" marR="0" indent="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ABB9DE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7.png"/><Relationship Id="rId6" Type="http://schemas.openxmlformats.org/officeDocument/2006/relationships/image" Target="../media/image8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.t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8.png"/><Relationship Id="rId5" Type="http://schemas.openxmlformats.org/officeDocument/2006/relationships/video" Target="../media/media4.mov"/><Relationship Id="rId6" Type="http://schemas.microsoft.com/office/2007/relationships/media" Target="../media/media4.mov"/><Relationship Id="rId7" Type="http://schemas.openxmlformats.org/officeDocument/2006/relationships/image" Target="../media/image19.png"/><Relationship Id="rId8" Type="http://schemas.openxmlformats.org/officeDocument/2006/relationships/video" Target="../media/media5.mov"/><Relationship Id="rId9" Type="http://schemas.microsoft.com/office/2007/relationships/media" Target="../media/media5.mov"/><Relationship Id="rId10" Type="http://schemas.openxmlformats.org/officeDocument/2006/relationships/image" Target="../media/image20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g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3.png"/><Relationship Id="rId3" Type="http://schemas.openxmlformats.org/officeDocument/2006/relationships/image" Target="../media/image25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1327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Elastic random boundaries</a:t>
            </a:r>
          </a:p>
        </p:txBody>
      </p:sp>
      <p:sp>
        <p:nvSpPr>
          <p:cNvPr id="303" name="Shape 303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SEP 163 Pg.49</a:t>
            </a:r>
          </a:p>
        </p:txBody>
      </p:sp>
      <p:pic>
        <p:nvPicPr>
          <p:cNvPr id="304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2823" y="32742"/>
            <a:ext cx="5238354" cy="3884055"/>
          </a:xfrm>
          <a:prstGeom prst="rect">
            <a:avLst/>
          </a:prstGeom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</p:pic>
      <p:pic>
        <p:nvPicPr>
          <p:cNvPr id="305" name="a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72689" y="152300"/>
            <a:ext cx="4998622" cy="364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asted-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47050" y="4182994"/>
            <a:ext cx="1026187" cy="9414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000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440" name="Shape 440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1" name="Shape 441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42" name="Shape 442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3" name="Shape 443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4" name="Shape 444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5" name="Shape 445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6" name="Shape 446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7" name="Shape 447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8" name="Shape 448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49" name="Shape 449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0" name="Shape 450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1" name="Shape 451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2" name="Shape 452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3" name="Shape 453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4" name="Shape 454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5" name="Shape 455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6" name="Shape 456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7" name="Shape 457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8" name="Shape 458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59" name="Shape 459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0" name="Shape 460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1" name="Shape 461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2" name="Shape 462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3" name="Shape 463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4" name="Shape 464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5" name="Shape 465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6" name="Shape 466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7" name="Shape 467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8" name="Shape 468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69" name="Shape 469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0" name="Shape 470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1" name="Shape 471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2" name="Shape 472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3" name="Shape 473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4" name="Shape 474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5" name="Shape 475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6" name="Shape 476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77" name="Shape 477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478" name="Shape 478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479" name="Shape 479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482" name="Shape 482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3" name="Shape 483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84" name="Shape 484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85" name="Shape 485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86" name="Shape 486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87" name="Shape 487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88" name="Shape 488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89" name="Shape 489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0" name="Shape 490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1" name="Shape 491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2" name="Shape 492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3" name="Shape 493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4" name="Shape 494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5" name="Shape 495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6" name="Shape 496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7" name="Shape 497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8" name="Shape 498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99" name="Shape 499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0" name="Shape 500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1" name="Shape 501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2" name="Shape 502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3" name="Shape 503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4" name="Shape 504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5" name="Shape 505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6" name="Shape 506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7" name="Shape 507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8" name="Shape 508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09" name="Shape 509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0" name="Shape 510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1" name="Shape 511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2" name="Shape 512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3" name="Shape 513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4" name="Shape 514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5" name="Shape 515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6" name="Shape 516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7" name="Shape 517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8" name="Shape 518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19" name="Shape 519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520" name="Shape 520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21" name="Shape 521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22" name="Shape 522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23" name="Shape 523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24" name="Shape 524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527" name="Shape 527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8" name="Shape 528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29" name="Shape 529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0" name="Shape 530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1" name="Shape 531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2" name="Shape 532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3" name="Shape 533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4" name="Shape 534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5" name="Shape 535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6" name="Shape 536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7" name="Shape 537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8" name="Shape 538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39" name="Shape 539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0" name="Shape 540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1" name="Shape 541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2" name="Shape 542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3" name="Shape 543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4" name="Shape 544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5" name="Shape 545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6" name="Shape 546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7" name="Shape 547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8" name="Shape 548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49" name="Shape 549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0" name="Shape 550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1" name="Shape 551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2" name="Shape 552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3" name="Shape 553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4" name="Shape 554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5" name="Shape 555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6" name="Shape 556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7" name="Shape 557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8" name="Shape 558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59" name="Shape 559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60" name="Shape 560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61" name="Shape 561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62" name="Shape 562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63" name="Shape 563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64" name="Shape 564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565" name="Shape 565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66" name="Shape 566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67" name="Shape 567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68" name="Shape 568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69" name="Shape 569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570" name="Shape 570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1" name="Shape 571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2" name="Shape 572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3" name="Shape 573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4" name="Shape 574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5" name="Shape 575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6" name="Shape 576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577" name="Shape 577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580" name="Shape 580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1" name="Shape 581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582" name="Shape 582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3" name="Shape 583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4" name="Shape 584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5" name="Shape 585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6" name="Shape 586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7" name="Shape 587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8" name="Shape 588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89" name="Shape 589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0" name="Shape 590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1" name="Shape 591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2" name="Shape 592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3" name="Shape 593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4" name="Shape 594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5" name="Shape 595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6" name="Shape 596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7" name="Shape 597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8" name="Shape 598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599" name="Shape 599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0" name="Shape 600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1" name="Shape 601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2" name="Shape 602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3" name="Shape 603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4" name="Shape 604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5" name="Shape 605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6" name="Shape 606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7" name="Shape 607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8" name="Shape 608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09" name="Shape 609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0" name="Shape 610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1" name="Shape 611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2" name="Shape 612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3" name="Shape 613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4" name="Shape 614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5" name="Shape 615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6" name="Shape 616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17" name="Shape 617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618" name="Shape 618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19" name="Shape 619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20" name="Shape 620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21" name="Shape 621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22" name="Shape 622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623" name="Shape 623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4" name="Shape 624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5" name="Shape 625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6" name="Shape 626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7" name="Shape 627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8" name="Shape 628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29" name="Shape 629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0" name="Shape 630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1" name="Shape 631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2" name="Shape 632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3" name="Shape 633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4" name="Shape 634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5" name="Shape 635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6" name="Shape 636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7" name="Shape 637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8" name="Shape 638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39" name="Shape 639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0" name="Shape 640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1" name="Shape 641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2" name="Shape 642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3" name="Shape 643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4" name="Shape 644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5" name="Shape 645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6" name="Shape 646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7" name="Shape 647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8" name="Shape 648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49" name="Shape 649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0" name="Shape 650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1" name="Shape 651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2" name="Shape 652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3" name="Shape 653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4" name="Shape 654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5" name="Shape 655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6" name="Shape 656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7" name="Shape 657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8" name="Shape 658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59" name="Shape 659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0" name="Shape 660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1" name="Shape 661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2" name="Shape 662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3" name="Shape 663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4" name="Shape 664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5" name="Shape 665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6" name="Shape 666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7" name="Shape 667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668" name="Shape 668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671" name="Shape 671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2" name="Shape 672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673" name="Shape 673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4" name="Shape 674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5" name="Shape 675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6" name="Shape 676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7" name="Shape 677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8" name="Shape 678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79" name="Shape 679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0" name="Shape 680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1" name="Shape 681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2" name="Shape 682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3" name="Shape 683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4" name="Shape 684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5" name="Shape 685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6" name="Shape 686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7" name="Shape 687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8" name="Shape 688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89" name="Shape 689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0" name="Shape 690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1" name="Shape 691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2" name="Shape 692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3" name="Shape 693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4" name="Shape 694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5" name="Shape 695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6" name="Shape 696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7" name="Shape 697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8" name="Shape 698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699" name="Shape 699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0" name="Shape 700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1" name="Shape 701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2" name="Shape 702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3" name="Shape 703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4" name="Shape 704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5" name="Shape 705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6" name="Shape 706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7" name="Shape 707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708" name="Shape 708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709" name="Shape 709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10" name="Shape 710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11" name="Shape 711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12" name="Shape 712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13" name="Shape 713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714" name="Shape 714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5" name="Shape 715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6" name="Shape 716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7" name="Shape 717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8" name="Shape 718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19" name="Shape 719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0" name="Shape 720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1" name="Shape 721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2" name="Shape 722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3" name="Shape 723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4" name="Shape 724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5" name="Shape 725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6" name="Shape 726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7" name="Shape 727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8" name="Shape 728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29" name="Shape 729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0" name="Shape 730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1" name="Shape 731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2" name="Shape 732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3" name="Shape 733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4" name="Shape 734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5" name="Shape 735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6" name="Shape 736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7" name="Shape 737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8" name="Shape 738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39" name="Shape 739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0" name="Shape 740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1" name="Shape 741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2" name="Shape 742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3" name="Shape 743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4" name="Shape 744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5" name="Shape 745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6" name="Shape 746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7" name="Shape 747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8" name="Shape 748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49" name="Shape 749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0" name="Shape 750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1" name="Shape 751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2" name="Shape 752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3" name="Shape 753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4" name="Shape 754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5" name="Shape 755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6" name="Shape 756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7" name="Shape 757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8" name="Shape 758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59" name="Shape 759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0" name="Shape 760"/>
          <p:cNvSpPr/>
          <p:nvPr/>
        </p:nvSpPr>
        <p:spPr>
          <a:xfrm>
            <a:off x="7717366" y="3676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1" name="Shape 761"/>
          <p:cNvSpPr/>
          <p:nvPr/>
        </p:nvSpPr>
        <p:spPr>
          <a:xfrm>
            <a:off x="7987584" y="3676650"/>
            <a:ext cx="254001" cy="254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2" name="Shape 762"/>
          <p:cNvSpPr/>
          <p:nvPr/>
        </p:nvSpPr>
        <p:spPr>
          <a:xfrm>
            <a:off x="7965016" y="3420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3" name="Shape 763"/>
          <p:cNvSpPr/>
          <p:nvPr/>
        </p:nvSpPr>
        <p:spPr>
          <a:xfrm>
            <a:off x="7955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4" name="Shape 764"/>
          <p:cNvSpPr/>
          <p:nvPr/>
        </p:nvSpPr>
        <p:spPr>
          <a:xfrm>
            <a:off x="8219016" y="3166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5" name="Shape 765"/>
          <p:cNvSpPr/>
          <p:nvPr/>
        </p:nvSpPr>
        <p:spPr>
          <a:xfrm>
            <a:off x="8463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6" name="Shape 766"/>
          <p:cNvSpPr/>
          <p:nvPr/>
        </p:nvSpPr>
        <p:spPr>
          <a:xfrm>
            <a:off x="8473016" y="2912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7" name="Shape 767"/>
          <p:cNvSpPr/>
          <p:nvPr/>
        </p:nvSpPr>
        <p:spPr>
          <a:xfrm>
            <a:off x="8482541" y="269769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8" name="Shape 768"/>
          <p:cNvSpPr/>
          <p:nvPr/>
        </p:nvSpPr>
        <p:spPr>
          <a:xfrm>
            <a:off x="8717491" y="2664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9" name="Shape 769"/>
          <p:cNvSpPr/>
          <p:nvPr/>
        </p:nvSpPr>
        <p:spPr>
          <a:xfrm>
            <a:off x="8723841" y="2410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0" name="Shape 770"/>
          <p:cNvSpPr/>
          <p:nvPr/>
        </p:nvSpPr>
        <p:spPr>
          <a:xfrm>
            <a:off x="8736541" y="2152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1" name="Shape 771"/>
          <p:cNvSpPr/>
          <p:nvPr/>
        </p:nvSpPr>
        <p:spPr>
          <a:xfrm>
            <a:off x="8736541" y="1906852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2" name="Shape 772"/>
          <p:cNvSpPr/>
          <p:nvPr/>
        </p:nvSpPr>
        <p:spPr>
          <a:xfrm>
            <a:off x="8746066" y="1652058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3" name="Shape 773"/>
          <p:cNvSpPr/>
          <p:nvPr/>
        </p:nvSpPr>
        <p:spPr>
          <a:xfrm>
            <a:off x="8736541" y="1388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4" name="Shape 774"/>
          <p:cNvSpPr/>
          <p:nvPr/>
        </p:nvSpPr>
        <p:spPr>
          <a:xfrm>
            <a:off x="7457016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5" name="Shape 775"/>
          <p:cNvSpPr/>
          <p:nvPr/>
        </p:nvSpPr>
        <p:spPr>
          <a:xfrm>
            <a:off x="7193491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6" name="Shape 776"/>
          <p:cNvSpPr/>
          <p:nvPr/>
        </p:nvSpPr>
        <p:spPr>
          <a:xfrm>
            <a:off x="7222066" y="34094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7" name="Shape 777"/>
          <p:cNvSpPr/>
          <p:nvPr/>
        </p:nvSpPr>
        <p:spPr>
          <a:xfrm>
            <a:off x="7222066" y="3166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8" name="Shape 778"/>
          <p:cNvSpPr/>
          <p:nvPr/>
        </p:nvSpPr>
        <p:spPr>
          <a:xfrm>
            <a:off x="7476066" y="31855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79" name="Shape 779"/>
          <p:cNvSpPr/>
          <p:nvPr/>
        </p:nvSpPr>
        <p:spPr>
          <a:xfrm>
            <a:off x="7717366" y="3174471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0" name="Shape 780"/>
          <p:cNvSpPr/>
          <p:nvPr/>
        </p:nvSpPr>
        <p:spPr>
          <a:xfrm>
            <a:off x="771101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1" name="Shape 781"/>
          <p:cNvSpPr/>
          <p:nvPr/>
        </p:nvSpPr>
        <p:spPr>
          <a:xfrm>
            <a:off x="7984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2" name="Shape 782"/>
          <p:cNvSpPr/>
          <p:nvPr/>
        </p:nvSpPr>
        <p:spPr>
          <a:xfrm>
            <a:off x="8238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3" name="Shape 783"/>
          <p:cNvSpPr/>
          <p:nvPr/>
        </p:nvSpPr>
        <p:spPr>
          <a:xfrm>
            <a:off x="8219016" y="26648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4" name="Shape 784"/>
          <p:cNvSpPr/>
          <p:nvPr/>
        </p:nvSpPr>
        <p:spPr>
          <a:xfrm>
            <a:off x="7952316" y="2658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5" name="Shape 785"/>
          <p:cNvSpPr/>
          <p:nvPr/>
        </p:nvSpPr>
        <p:spPr>
          <a:xfrm>
            <a:off x="7955491" y="24061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6" name="Shape 786"/>
          <p:cNvSpPr/>
          <p:nvPr/>
        </p:nvSpPr>
        <p:spPr>
          <a:xfrm>
            <a:off x="7952316" y="21653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7" name="Shape 787"/>
          <p:cNvSpPr/>
          <p:nvPr/>
        </p:nvSpPr>
        <p:spPr>
          <a:xfrm>
            <a:off x="4656666" y="3680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8" name="Shape 788"/>
          <p:cNvSpPr/>
          <p:nvPr/>
        </p:nvSpPr>
        <p:spPr>
          <a:xfrm>
            <a:off x="4660900" y="3440112"/>
            <a:ext cx="254000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89" name="Shape 789"/>
          <p:cNvSpPr/>
          <p:nvPr/>
        </p:nvSpPr>
        <p:spPr>
          <a:xfrm>
            <a:off x="4663016" y="3172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0" name="Shape 790"/>
          <p:cNvSpPr/>
          <p:nvPr/>
        </p:nvSpPr>
        <p:spPr>
          <a:xfrm>
            <a:off x="4402666" y="3166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1" name="Shape 791"/>
          <p:cNvSpPr/>
          <p:nvPr/>
        </p:nvSpPr>
        <p:spPr>
          <a:xfrm>
            <a:off x="4416953" y="2912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2" name="Shape 792"/>
          <p:cNvSpPr/>
          <p:nvPr/>
        </p:nvSpPr>
        <p:spPr>
          <a:xfrm>
            <a:off x="4416953" y="2664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3" name="Shape 793"/>
          <p:cNvSpPr/>
          <p:nvPr/>
        </p:nvSpPr>
        <p:spPr>
          <a:xfrm>
            <a:off x="4402666" y="2404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4" name="Shape 794"/>
          <p:cNvSpPr/>
          <p:nvPr/>
        </p:nvSpPr>
        <p:spPr>
          <a:xfrm>
            <a:off x="4402666" y="2150004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95" name="Shape 795"/>
          <p:cNvSpPr/>
          <p:nvPr/>
        </p:nvSpPr>
        <p:spPr>
          <a:xfrm>
            <a:off x="4402666" y="1878541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798" name="Shape 798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799" name="Shape 799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0" name="Shape 800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1" name="Shape 801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2" name="Shape 802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3" name="Shape 803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4" name="Shape 804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5" name="Shape 805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6" name="Shape 806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7" name="Shape 807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8" name="Shape 808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09" name="Shape 809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0" name="Shape 810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1" name="Shape 811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2" name="Shape 812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3" name="Shape 813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4" name="Shape 814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5" name="Shape 815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6" name="Shape 816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7" name="Shape 817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8" name="Shape 818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19" name="Shape 819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0" name="Shape 820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1" name="Shape 821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2" name="Shape 822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3" name="Shape 823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4" name="Shape 824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5" name="Shape 825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6" name="Shape 826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7" name="Shape 827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8" name="Shape 828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29" name="Shape 829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0" name="Shape 830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1" name="Shape 831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2" name="Shape 832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3" name="Shape 833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4" name="Shape 834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835" name="Shape 835"/>
          <p:cNvSpPr/>
          <p:nvPr/>
        </p:nvSpPr>
        <p:spPr>
          <a:xfrm>
            <a:off x="66046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836" name="Shape 836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37" name="Shape 837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38" name="Shape 838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39" name="Shape 839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40" name="Shape 840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841" name="Shape 841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2" name="Shape 842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3" name="Shape 843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4" name="Shape 844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5" name="Shape 845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6" name="Shape 846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7" name="Shape 847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8" name="Shape 848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49" name="Shape 849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0" name="Shape 850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1" name="Shape 851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2" name="Shape 852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3" name="Shape 853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4" name="Shape 854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5" name="Shape 855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6" name="Shape 856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7" name="Shape 857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8" name="Shape 858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59" name="Shape 859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0" name="Shape 860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1" name="Shape 861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2" name="Shape 862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3" name="Shape 863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4" name="Shape 864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5" name="Shape 865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6" name="Shape 866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7" name="Shape 867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8" name="Shape 868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69" name="Shape 869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0" name="Shape 870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1" name="Shape 871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2" name="Shape 872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3" name="Shape 873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4" name="Shape 874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5" name="Shape 875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6" name="Shape 876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7" name="Shape 877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8" name="Shape 878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79" name="Shape 879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0" name="Shape 880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1" name="Shape 881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2" name="Shape 882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3" name="Shape 883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4" name="Shape 884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5" name="Shape 885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6" name="Shape 886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7" name="Shape 887"/>
          <p:cNvSpPr/>
          <p:nvPr/>
        </p:nvSpPr>
        <p:spPr>
          <a:xfrm>
            <a:off x="7717366" y="3676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8" name="Shape 888"/>
          <p:cNvSpPr/>
          <p:nvPr/>
        </p:nvSpPr>
        <p:spPr>
          <a:xfrm>
            <a:off x="7987584" y="3676650"/>
            <a:ext cx="254001" cy="254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89" name="Shape 889"/>
          <p:cNvSpPr/>
          <p:nvPr/>
        </p:nvSpPr>
        <p:spPr>
          <a:xfrm>
            <a:off x="7965016" y="3420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0" name="Shape 890"/>
          <p:cNvSpPr/>
          <p:nvPr/>
        </p:nvSpPr>
        <p:spPr>
          <a:xfrm>
            <a:off x="7955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1" name="Shape 891"/>
          <p:cNvSpPr/>
          <p:nvPr/>
        </p:nvSpPr>
        <p:spPr>
          <a:xfrm>
            <a:off x="8219016" y="3166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2" name="Shape 892"/>
          <p:cNvSpPr/>
          <p:nvPr/>
        </p:nvSpPr>
        <p:spPr>
          <a:xfrm>
            <a:off x="8463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3" name="Shape 893"/>
          <p:cNvSpPr/>
          <p:nvPr/>
        </p:nvSpPr>
        <p:spPr>
          <a:xfrm>
            <a:off x="8473016" y="2912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4" name="Shape 894"/>
          <p:cNvSpPr/>
          <p:nvPr/>
        </p:nvSpPr>
        <p:spPr>
          <a:xfrm>
            <a:off x="8482541" y="269769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5" name="Shape 895"/>
          <p:cNvSpPr/>
          <p:nvPr/>
        </p:nvSpPr>
        <p:spPr>
          <a:xfrm>
            <a:off x="8717491" y="2664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6" name="Shape 896"/>
          <p:cNvSpPr/>
          <p:nvPr/>
        </p:nvSpPr>
        <p:spPr>
          <a:xfrm>
            <a:off x="8723841" y="2410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7" name="Shape 897"/>
          <p:cNvSpPr/>
          <p:nvPr/>
        </p:nvSpPr>
        <p:spPr>
          <a:xfrm>
            <a:off x="8736541" y="2152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8" name="Shape 898"/>
          <p:cNvSpPr/>
          <p:nvPr/>
        </p:nvSpPr>
        <p:spPr>
          <a:xfrm>
            <a:off x="8736541" y="1906852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899" name="Shape 899"/>
          <p:cNvSpPr/>
          <p:nvPr/>
        </p:nvSpPr>
        <p:spPr>
          <a:xfrm>
            <a:off x="8746066" y="1652058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0" name="Shape 900"/>
          <p:cNvSpPr/>
          <p:nvPr/>
        </p:nvSpPr>
        <p:spPr>
          <a:xfrm>
            <a:off x="8736541" y="1388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1" name="Shape 901"/>
          <p:cNvSpPr/>
          <p:nvPr/>
        </p:nvSpPr>
        <p:spPr>
          <a:xfrm>
            <a:off x="7457016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2" name="Shape 902"/>
          <p:cNvSpPr/>
          <p:nvPr/>
        </p:nvSpPr>
        <p:spPr>
          <a:xfrm>
            <a:off x="7193491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3" name="Shape 903"/>
          <p:cNvSpPr/>
          <p:nvPr/>
        </p:nvSpPr>
        <p:spPr>
          <a:xfrm>
            <a:off x="7222066" y="34094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4" name="Shape 904"/>
          <p:cNvSpPr/>
          <p:nvPr/>
        </p:nvSpPr>
        <p:spPr>
          <a:xfrm>
            <a:off x="7222066" y="3166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5" name="Shape 905"/>
          <p:cNvSpPr/>
          <p:nvPr/>
        </p:nvSpPr>
        <p:spPr>
          <a:xfrm>
            <a:off x="7476066" y="31855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6" name="Shape 906"/>
          <p:cNvSpPr/>
          <p:nvPr/>
        </p:nvSpPr>
        <p:spPr>
          <a:xfrm>
            <a:off x="7717366" y="3174471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7" name="Shape 907"/>
          <p:cNvSpPr/>
          <p:nvPr/>
        </p:nvSpPr>
        <p:spPr>
          <a:xfrm>
            <a:off x="771101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8" name="Shape 908"/>
          <p:cNvSpPr/>
          <p:nvPr/>
        </p:nvSpPr>
        <p:spPr>
          <a:xfrm>
            <a:off x="7984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09" name="Shape 909"/>
          <p:cNvSpPr/>
          <p:nvPr/>
        </p:nvSpPr>
        <p:spPr>
          <a:xfrm>
            <a:off x="8238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0" name="Shape 910"/>
          <p:cNvSpPr/>
          <p:nvPr/>
        </p:nvSpPr>
        <p:spPr>
          <a:xfrm>
            <a:off x="8219016" y="26648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1" name="Shape 911"/>
          <p:cNvSpPr/>
          <p:nvPr/>
        </p:nvSpPr>
        <p:spPr>
          <a:xfrm>
            <a:off x="7952316" y="2658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2" name="Shape 912"/>
          <p:cNvSpPr/>
          <p:nvPr/>
        </p:nvSpPr>
        <p:spPr>
          <a:xfrm>
            <a:off x="7955491" y="24061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3" name="Shape 913"/>
          <p:cNvSpPr/>
          <p:nvPr/>
        </p:nvSpPr>
        <p:spPr>
          <a:xfrm>
            <a:off x="7952316" y="21653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4" name="Shape 914"/>
          <p:cNvSpPr/>
          <p:nvPr/>
        </p:nvSpPr>
        <p:spPr>
          <a:xfrm>
            <a:off x="4656666" y="3680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5" name="Shape 915"/>
          <p:cNvSpPr/>
          <p:nvPr/>
        </p:nvSpPr>
        <p:spPr>
          <a:xfrm>
            <a:off x="4660900" y="3440112"/>
            <a:ext cx="254000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6" name="Shape 916"/>
          <p:cNvSpPr/>
          <p:nvPr/>
        </p:nvSpPr>
        <p:spPr>
          <a:xfrm>
            <a:off x="4663016" y="3172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7" name="Shape 917"/>
          <p:cNvSpPr/>
          <p:nvPr/>
        </p:nvSpPr>
        <p:spPr>
          <a:xfrm>
            <a:off x="4402666" y="3166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8" name="Shape 918"/>
          <p:cNvSpPr/>
          <p:nvPr/>
        </p:nvSpPr>
        <p:spPr>
          <a:xfrm>
            <a:off x="4416953" y="2912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19" name="Shape 919"/>
          <p:cNvSpPr/>
          <p:nvPr/>
        </p:nvSpPr>
        <p:spPr>
          <a:xfrm>
            <a:off x="4416953" y="2664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0" name="Shape 920"/>
          <p:cNvSpPr/>
          <p:nvPr/>
        </p:nvSpPr>
        <p:spPr>
          <a:xfrm>
            <a:off x="4402666" y="2404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1" name="Shape 921"/>
          <p:cNvSpPr/>
          <p:nvPr/>
        </p:nvSpPr>
        <p:spPr>
          <a:xfrm>
            <a:off x="4402666" y="2150004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2" name="Shape 922"/>
          <p:cNvSpPr/>
          <p:nvPr/>
        </p:nvSpPr>
        <p:spPr>
          <a:xfrm>
            <a:off x="4402666" y="1878541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3" name="Shape 923"/>
          <p:cNvSpPr/>
          <p:nvPr/>
        </p:nvSpPr>
        <p:spPr>
          <a:xfrm>
            <a:off x="5662214" y="2150004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4" name="Shape 924"/>
          <p:cNvSpPr/>
          <p:nvPr/>
        </p:nvSpPr>
        <p:spPr>
          <a:xfrm>
            <a:off x="567901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5" name="Shape 925"/>
          <p:cNvSpPr/>
          <p:nvPr/>
        </p:nvSpPr>
        <p:spPr>
          <a:xfrm>
            <a:off x="541866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6" name="Shape 926"/>
          <p:cNvSpPr/>
          <p:nvPr/>
        </p:nvSpPr>
        <p:spPr>
          <a:xfrm>
            <a:off x="5418666" y="2138891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7" name="Shape 927"/>
          <p:cNvSpPr/>
          <p:nvPr/>
        </p:nvSpPr>
        <p:spPr>
          <a:xfrm>
            <a:off x="5431366" y="1886479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8" name="Shape 928"/>
          <p:cNvSpPr/>
          <p:nvPr/>
        </p:nvSpPr>
        <p:spPr>
          <a:xfrm>
            <a:off x="5418666" y="1652058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29" name="Shape 929"/>
          <p:cNvSpPr/>
          <p:nvPr/>
        </p:nvSpPr>
        <p:spPr>
          <a:xfrm>
            <a:off x="5679016" y="1652058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0" name="Shape 930"/>
          <p:cNvSpPr/>
          <p:nvPr/>
        </p:nvSpPr>
        <p:spPr>
          <a:xfrm>
            <a:off x="5691716" y="1388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1" name="Shape 931"/>
          <p:cNvSpPr/>
          <p:nvPr/>
        </p:nvSpPr>
        <p:spPr>
          <a:xfrm>
            <a:off x="5698066" y="1134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2" name="Shape 932"/>
          <p:cNvSpPr/>
          <p:nvPr/>
        </p:nvSpPr>
        <p:spPr>
          <a:xfrm>
            <a:off x="5698066" y="880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3" name="Shape 933"/>
          <p:cNvSpPr/>
          <p:nvPr/>
        </p:nvSpPr>
        <p:spPr>
          <a:xfrm>
            <a:off x="5945716" y="888470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4" name="Shape 934"/>
          <p:cNvSpPr/>
          <p:nvPr/>
        </p:nvSpPr>
        <p:spPr>
          <a:xfrm>
            <a:off x="6206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5" name="Shape 935"/>
          <p:cNvSpPr/>
          <p:nvPr/>
        </p:nvSpPr>
        <p:spPr>
          <a:xfrm>
            <a:off x="6460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6" name="Shape 936"/>
          <p:cNvSpPr/>
          <p:nvPr/>
        </p:nvSpPr>
        <p:spPr>
          <a:xfrm>
            <a:off x="7203016" y="1904470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7" name="Shape 937"/>
          <p:cNvSpPr/>
          <p:nvPr/>
        </p:nvSpPr>
        <p:spPr>
          <a:xfrm>
            <a:off x="7193491" y="1649941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8" name="Shape 938"/>
          <p:cNvSpPr/>
          <p:nvPr/>
        </p:nvSpPr>
        <p:spPr>
          <a:xfrm>
            <a:off x="6940284" y="1642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39" name="Shape 939"/>
          <p:cNvSpPr/>
          <p:nvPr/>
        </p:nvSpPr>
        <p:spPr>
          <a:xfrm>
            <a:off x="6949016" y="1906058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0" name="Shape 940"/>
          <p:cNvSpPr/>
          <p:nvPr/>
        </p:nvSpPr>
        <p:spPr>
          <a:xfrm>
            <a:off x="6952984" y="2165350"/>
            <a:ext cx="254001" cy="254000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1" name="Shape 941"/>
          <p:cNvSpPr/>
          <p:nvPr/>
        </p:nvSpPr>
        <p:spPr>
          <a:xfrm>
            <a:off x="6688666" y="2150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2" name="Shape 942"/>
          <p:cNvSpPr/>
          <p:nvPr/>
        </p:nvSpPr>
        <p:spPr>
          <a:xfrm>
            <a:off x="5172604" y="1901824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3" name="Shape 943"/>
          <p:cNvSpPr/>
          <p:nvPr/>
        </p:nvSpPr>
        <p:spPr>
          <a:xfrm>
            <a:off x="5159904" y="215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4" name="Shape 944"/>
          <p:cNvSpPr/>
          <p:nvPr/>
        </p:nvSpPr>
        <p:spPr>
          <a:xfrm>
            <a:off x="4919662" y="2164820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5" name="Shape 945"/>
          <p:cNvSpPr/>
          <p:nvPr/>
        </p:nvSpPr>
        <p:spPr>
          <a:xfrm>
            <a:off x="4919662" y="2424112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6" name="Shape 946"/>
          <p:cNvSpPr/>
          <p:nvPr/>
        </p:nvSpPr>
        <p:spPr>
          <a:xfrm>
            <a:off x="4675716" y="2438664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7" name="Shape 947"/>
          <p:cNvSpPr/>
          <p:nvPr/>
        </p:nvSpPr>
        <p:spPr>
          <a:xfrm>
            <a:off x="4675716" y="2663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8" name="Shape 948"/>
          <p:cNvSpPr/>
          <p:nvPr/>
        </p:nvSpPr>
        <p:spPr>
          <a:xfrm>
            <a:off x="4667779" y="2917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49" name="Shape 949"/>
          <p:cNvSpPr/>
          <p:nvPr/>
        </p:nvSpPr>
        <p:spPr>
          <a:xfrm>
            <a:off x="4919662" y="29236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0" name="Shape 950"/>
          <p:cNvSpPr/>
          <p:nvPr/>
        </p:nvSpPr>
        <p:spPr>
          <a:xfrm>
            <a:off x="4929716" y="31903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1" name="Shape 951"/>
          <p:cNvSpPr/>
          <p:nvPr/>
        </p:nvSpPr>
        <p:spPr>
          <a:xfrm>
            <a:off x="4929716" y="3442758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2" name="Shape 952"/>
          <p:cNvSpPr/>
          <p:nvPr/>
        </p:nvSpPr>
        <p:spPr>
          <a:xfrm>
            <a:off x="5185304" y="3428470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3" name="Shape 953"/>
          <p:cNvSpPr/>
          <p:nvPr/>
        </p:nvSpPr>
        <p:spPr>
          <a:xfrm>
            <a:off x="5432953" y="342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4" name="Shape 954"/>
          <p:cNvSpPr/>
          <p:nvPr/>
        </p:nvSpPr>
        <p:spPr>
          <a:xfrm>
            <a:off x="5686953" y="342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5" name="Shape 955"/>
          <p:cNvSpPr/>
          <p:nvPr/>
        </p:nvSpPr>
        <p:spPr>
          <a:xfrm>
            <a:off x="5702828" y="3666331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6" name="Shape 956"/>
          <p:cNvSpPr/>
          <p:nvPr/>
        </p:nvSpPr>
        <p:spPr>
          <a:xfrm>
            <a:off x="5960002" y="36729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957" name="Shape 957"/>
          <p:cNvSpPr/>
          <p:nvPr/>
        </p:nvSpPr>
        <p:spPr>
          <a:xfrm>
            <a:off x="6201303" y="3668183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960" name="Shape 960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61" name="Shape 961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962" name="Shape 962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3" name="Shape 963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4" name="Shape 964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5" name="Shape 965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6" name="Shape 966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7" name="Shape 967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8" name="Shape 968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69" name="Shape 969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0" name="Shape 970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1" name="Shape 971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2" name="Shape 972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3" name="Shape 973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4" name="Shape 974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5" name="Shape 975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6" name="Shape 976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7" name="Shape 977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8" name="Shape 978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79" name="Shape 979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0" name="Shape 980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1" name="Shape 981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2" name="Shape 982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3" name="Shape 983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4" name="Shape 984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5" name="Shape 985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6" name="Shape 986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7" name="Shape 987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8" name="Shape 988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89" name="Shape 989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0" name="Shape 990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1" name="Shape 991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2" name="Shape 992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3" name="Shape 993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4" name="Shape 994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5" name="Shape 995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6" name="Shape 996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997" name="Shape 997"/>
          <p:cNvSpPr/>
          <p:nvPr/>
        </p:nvSpPr>
        <p:spPr>
          <a:xfrm>
            <a:off x="629984" y="868680"/>
            <a:ext cx="3764085" cy="3393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While not all directions tested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&amp; direction not chosen{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  Randomly choose direction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}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998" name="Shape 998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999" name="Shape 999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000" name="Shape 1000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001" name="Shape 1001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002" name="Shape 1002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003" name="Shape 1003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4" name="Shape 1004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5" name="Shape 1005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6" name="Shape 1006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7" name="Shape 1007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8" name="Shape 1008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09" name="Shape 1009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0" name="Shape 1010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1" name="Shape 1011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2" name="Shape 1012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3" name="Shape 1013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4" name="Shape 1014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5" name="Shape 1015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6" name="Shape 1016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7" name="Shape 1017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8" name="Shape 1018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19" name="Shape 1019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0" name="Shape 1020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1" name="Shape 1021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2" name="Shape 1022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3" name="Shape 1023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4" name="Shape 1024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5" name="Shape 1025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6" name="Shape 1026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7" name="Shape 1027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8" name="Shape 1028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29" name="Shape 1029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0" name="Shape 1030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1" name="Shape 1031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2" name="Shape 1032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3" name="Shape 1033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4" name="Shape 1034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5" name="Shape 1035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6" name="Shape 1036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7" name="Shape 1037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8" name="Shape 1038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39" name="Shape 1039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0" name="Shape 1040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1" name="Shape 1041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2" name="Shape 1042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3" name="Shape 1043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4" name="Shape 1044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5" name="Shape 1045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6" name="Shape 1046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7" name="Shape 1047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8" name="Shape 1048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49" name="Shape 1049"/>
          <p:cNvSpPr/>
          <p:nvPr/>
        </p:nvSpPr>
        <p:spPr>
          <a:xfrm>
            <a:off x="7717366" y="3676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0" name="Shape 1050"/>
          <p:cNvSpPr/>
          <p:nvPr/>
        </p:nvSpPr>
        <p:spPr>
          <a:xfrm>
            <a:off x="7987584" y="3676650"/>
            <a:ext cx="254001" cy="254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1" name="Shape 1051"/>
          <p:cNvSpPr/>
          <p:nvPr/>
        </p:nvSpPr>
        <p:spPr>
          <a:xfrm>
            <a:off x="7965016" y="3420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2" name="Shape 1052"/>
          <p:cNvSpPr/>
          <p:nvPr/>
        </p:nvSpPr>
        <p:spPr>
          <a:xfrm>
            <a:off x="7955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3" name="Shape 1053"/>
          <p:cNvSpPr/>
          <p:nvPr/>
        </p:nvSpPr>
        <p:spPr>
          <a:xfrm>
            <a:off x="8219016" y="3166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4" name="Shape 1054"/>
          <p:cNvSpPr/>
          <p:nvPr/>
        </p:nvSpPr>
        <p:spPr>
          <a:xfrm>
            <a:off x="8463491" y="317447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5" name="Shape 1055"/>
          <p:cNvSpPr/>
          <p:nvPr/>
        </p:nvSpPr>
        <p:spPr>
          <a:xfrm>
            <a:off x="8473016" y="2912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6" name="Shape 1056"/>
          <p:cNvSpPr/>
          <p:nvPr/>
        </p:nvSpPr>
        <p:spPr>
          <a:xfrm>
            <a:off x="8482541" y="2697691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7" name="Shape 1057"/>
          <p:cNvSpPr/>
          <p:nvPr/>
        </p:nvSpPr>
        <p:spPr>
          <a:xfrm>
            <a:off x="8717491" y="2664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8" name="Shape 1058"/>
          <p:cNvSpPr/>
          <p:nvPr/>
        </p:nvSpPr>
        <p:spPr>
          <a:xfrm>
            <a:off x="8723841" y="241088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59" name="Shape 1059"/>
          <p:cNvSpPr/>
          <p:nvPr/>
        </p:nvSpPr>
        <p:spPr>
          <a:xfrm>
            <a:off x="8736541" y="2152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0" name="Shape 1060"/>
          <p:cNvSpPr/>
          <p:nvPr/>
        </p:nvSpPr>
        <p:spPr>
          <a:xfrm>
            <a:off x="8736541" y="1906852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1" name="Shape 1061"/>
          <p:cNvSpPr/>
          <p:nvPr/>
        </p:nvSpPr>
        <p:spPr>
          <a:xfrm>
            <a:off x="8746066" y="1652058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2" name="Shape 1062"/>
          <p:cNvSpPr/>
          <p:nvPr/>
        </p:nvSpPr>
        <p:spPr>
          <a:xfrm>
            <a:off x="8736541" y="1388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3" name="Shape 1063"/>
          <p:cNvSpPr/>
          <p:nvPr/>
        </p:nvSpPr>
        <p:spPr>
          <a:xfrm>
            <a:off x="7457016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4" name="Shape 1064"/>
          <p:cNvSpPr/>
          <p:nvPr/>
        </p:nvSpPr>
        <p:spPr>
          <a:xfrm>
            <a:off x="7193491" y="36766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5" name="Shape 1065"/>
          <p:cNvSpPr/>
          <p:nvPr/>
        </p:nvSpPr>
        <p:spPr>
          <a:xfrm>
            <a:off x="7222066" y="34094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6" name="Shape 1066"/>
          <p:cNvSpPr/>
          <p:nvPr/>
        </p:nvSpPr>
        <p:spPr>
          <a:xfrm>
            <a:off x="7222066" y="3166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7" name="Shape 1067"/>
          <p:cNvSpPr/>
          <p:nvPr/>
        </p:nvSpPr>
        <p:spPr>
          <a:xfrm>
            <a:off x="7476066" y="31855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8" name="Shape 1068"/>
          <p:cNvSpPr/>
          <p:nvPr/>
        </p:nvSpPr>
        <p:spPr>
          <a:xfrm>
            <a:off x="7717366" y="3174471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69" name="Shape 1069"/>
          <p:cNvSpPr/>
          <p:nvPr/>
        </p:nvSpPr>
        <p:spPr>
          <a:xfrm>
            <a:off x="771101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0" name="Shape 1070"/>
          <p:cNvSpPr/>
          <p:nvPr/>
        </p:nvSpPr>
        <p:spPr>
          <a:xfrm>
            <a:off x="7984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1" name="Shape 1071"/>
          <p:cNvSpPr/>
          <p:nvPr/>
        </p:nvSpPr>
        <p:spPr>
          <a:xfrm>
            <a:off x="8238066" y="2912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2" name="Shape 1072"/>
          <p:cNvSpPr/>
          <p:nvPr/>
        </p:nvSpPr>
        <p:spPr>
          <a:xfrm>
            <a:off x="8219016" y="266488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3" name="Shape 1073"/>
          <p:cNvSpPr/>
          <p:nvPr/>
        </p:nvSpPr>
        <p:spPr>
          <a:xfrm>
            <a:off x="7952316" y="2658533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4" name="Shape 1074"/>
          <p:cNvSpPr/>
          <p:nvPr/>
        </p:nvSpPr>
        <p:spPr>
          <a:xfrm>
            <a:off x="7955491" y="2406120"/>
            <a:ext cx="254001" cy="254001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5" name="Shape 1075"/>
          <p:cNvSpPr/>
          <p:nvPr/>
        </p:nvSpPr>
        <p:spPr>
          <a:xfrm>
            <a:off x="7952316" y="2165350"/>
            <a:ext cx="254001" cy="254000"/>
          </a:xfrm>
          <a:prstGeom prst="rect">
            <a:avLst/>
          </a:prstGeom>
          <a:solidFill>
            <a:schemeClr val="accent1">
              <a:lumOff val="23725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6" name="Shape 1076"/>
          <p:cNvSpPr/>
          <p:nvPr/>
        </p:nvSpPr>
        <p:spPr>
          <a:xfrm>
            <a:off x="4656666" y="3680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7" name="Shape 1077"/>
          <p:cNvSpPr/>
          <p:nvPr/>
        </p:nvSpPr>
        <p:spPr>
          <a:xfrm>
            <a:off x="4660900" y="3440112"/>
            <a:ext cx="254000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8" name="Shape 1078"/>
          <p:cNvSpPr/>
          <p:nvPr/>
        </p:nvSpPr>
        <p:spPr>
          <a:xfrm>
            <a:off x="4663016" y="3172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79" name="Shape 1079"/>
          <p:cNvSpPr/>
          <p:nvPr/>
        </p:nvSpPr>
        <p:spPr>
          <a:xfrm>
            <a:off x="4402666" y="3166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0" name="Shape 1080"/>
          <p:cNvSpPr/>
          <p:nvPr/>
        </p:nvSpPr>
        <p:spPr>
          <a:xfrm>
            <a:off x="4416953" y="2912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1" name="Shape 1081"/>
          <p:cNvSpPr/>
          <p:nvPr/>
        </p:nvSpPr>
        <p:spPr>
          <a:xfrm>
            <a:off x="4416953" y="266488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2" name="Shape 1082"/>
          <p:cNvSpPr/>
          <p:nvPr/>
        </p:nvSpPr>
        <p:spPr>
          <a:xfrm>
            <a:off x="4402666" y="2404533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3" name="Shape 1083"/>
          <p:cNvSpPr/>
          <p:nvPr/>
        </p:nvSpPr>
        <p:spPr>
          <a:xfrm>
            <a:off x="4402666" y="2150004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4" name="Shape 1084"/>
          <p:cNvSpPr/>
          <p:nvPr/>
        </p:nvSpPr>
        <p:spPr>
          <a:xfrm>
            <a:off x="4402666" y="1878541"/>
            <a:ext cx="254001" cy="254001"/>
          </a:xfrm>
          <a:prstGeom prst="rect">
            <a:avLst/>
          </a:prstGeom>
          <a:solidFill>
            <a:schemeClr val="accent2">
              <a:lumOff val="250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5" name="Shape 1085"/>
          <p:cNvSpPr/>
          <p:nvPr/>
        </p:nvSpPr>
        <p:spPr>
          <a:xfrm>
            <a:off x="5662214" y="2150004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6" name="Shape 1086"/>
          <p:cNvSpPr/>
          <p:nvPr/>
        </p:nvSpPr>
        <p:spPr>
          <a:xfrm>
            <a:off x="567901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7" name="Shape 1087"/>
          <p:cNvSpPr/>
          <p:nvPr/>
        </p:nvSpPr>
        <p:spPr>
          <a:xfrm>
            <a:off x="541866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8" name="Shape 1088"/>
          <p:cNvSpPr/>
          <p:nvPr/>
        </p:nvSpPr>
        <p:spPr>
          <a:xfrm>
            <a:off x="5418666" y="2138891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89" name="Shape 1089"/>
          <p:cNvSpPr/>
          <p:nvPr/>
        </p:nvSpPr>
        <p:spPr>
          <a:xfrm>
            <a:off x="5431366" y="1886479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0" name="Shape 1090"/>
          <p:cNvSpPr/>
          <p:nvPr/>
        </p:nvSpPr>
        <p:spPr>
          <a:xfrm>
            <a:off x="5418666" y="1652058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1" name="Shape 1091"/>
          <p:cNvSpPr/>
          <p:nvPr/>
        </p:nvSpPr>
        <p:spPr>
          <a:xfrm>
            <a:off x="5670550" y="1660525"/>
            <a:ext cx="254000" cy="254000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2" name="Shape 1092"/>
          <p:cNvSpPr/>
          <p:nvPr/>
        </p:nvSpPr>
        <p:spPr>
          <a:xfrm>
            <a:off x="5691716" y="1388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3" name="Shape 1093"/>
          <p:cNvSpPr/>
          <p:nvPr/>
        </p:nvSpPr>
        <p:spPr>
          <a:xfrm>
            <a:off x="5698066" y="1134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4" name="Shape 1094"/>
          <p:cNvSpPr/>
          <p:nvPr/>
        </p:nvSpPr>
        <p:spPr>
          <a:xfrm>
            <a:off x="5698066" y="880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5" name="Shape 1095"/>
          <p:cNvSpPr/>
          <p:nvPr/>
        </p:nvSpPr>
        <p:spPr>
          <a:xfrm>
            <a:off x="5945716" y="888470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6" name="Shape 1096"/>
          <p:cNvSpPr/>
          <p:nvPr/>
        </p:nvSpPr>
        <p:spPr>
          <a:xfrm>
            <a:off x="6206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7" name="Shape 1097"/>
          <p:cNvSpPr/>
          <p:nvPr/>
        </p:nvSpPr>
        <p:spPr>
          <a:xfrm>
            <a:off x="6460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8" name="Shape 1098"/>
          <p:cNvSpPr/>
          <p:nvPr/>
        </p:nvSpPr>
        <p:spPr>
          <a:xfrm>
            <a:off x="7203016" y="1904470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099" name="Shape 1099"/>
          <p:cNvSpPr/>
          <p:nvPr/>
        </p:nvSpPr>
        <p:spPr>
          <a:xfrm>
            <a:off x="7193491" y="1649941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0" name="Shape 1100"/>
          <p:cNvSpPr/>
          <p:nvPr/>
        </p:nvSpPr>
        <p:spPr>
          <a:xfrm>
            <a:off x="6940284" y="1642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1" name="Shape 1101"/>
          <p:cNvSpPr/>
          <p:nvPr/>
        </p:nvSpPr>
        <p:spPr>
          <a:xfrm>
            <a:off x="6949016" y="1906058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2" name="Shape 1102"/>
          <p:cNvSpPr/>
          <p:nvPr/>
        </p:nvSpPr>
        <p:spPr>
          <a:xfrm>
            <a:off x="6952984" y="2165350"/>
            <a:ext cx="254001" cy="254000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3" name="Shape 1103"/>
          <p:cNvSpPr/>
          <p:nvPr/>
        </p:nvSpPr>
        <p:spPr>
          <a:xfrm>
            <a:off x="6688666" y="2150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4" name="Shape 1104"/>
          <p:cNvSpPr/>
          <p:nvPr/>
        </p:nvSpPr>
        <p:spPr>
          <a:xfrm>
            <a:off x="5172604" y="1901824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5" name="Shape 1105"/>
          <p:cNvSpPr/>
          <p:nvPr/>
        </p:nvSpPr>
        <p:spPr>
          <a:xfrm>
            <a:off x="5159904" y="215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6" name="Shape 1106"/>
          <p:cNvSpPr/>
          <p:nvPr/>
        </p:nvSpPr>
        <p:spPr>
          <a:xfrm>
            <a:off x="4919662" y="2164820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7" name="Shape 1107"/>
          <p:cNvSpPr/>
          <p:nvPr/>
        </p:nvSpPr>
        <p:spPr>
          <a:xfrm>
            <a:off x="4919662" y="2424112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8" name="Shape 1108"/>
          <p:cNvSpPr/>
          <p:nvPr/>
        </p:nvSpPr>
        <p:spPr>
          <a:xfrm>
            <a:off x="4675716" y="2438664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09" name="Shape 1109"/>
          <p:cNvSpPr/>
          <p:nvPr/>
        </p:nvSpPr>
        <p:spPr>
          <a:xfrm>
            <a:off x="4675716" y="2663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0" name="Shape 1110"/>
          <p:cNvSpPr/>
          <p:nvPr/>
        </p:nvSpPr>
        <p:spPr>
          <a:xfrm>
            <a:off x="4667779" y="2917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1" name="Shape 1111"/>
          <p:cNvSpPr/>
          <p:nvPr/>
        </p:nvSpPr>
        <p:spPr>
          <a:xfrm>
            <a:off x="4919662" y="29236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2" name="Shape 1112"/>
          <p:cNvSpPr/>
          <p:nvPr/>
        </p:nvSpPr>
        <p:spPr>
          <a:xfrm>
            <a:off x="4929716" y="31903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3" name="Shape 1113"/>
          <p:cNvSpPr/>
          <p:nvPr/>
        </p:nvSpPr>
        <p:spPr>
          <a:xfrm>
            <a:off x="4929716" y="3442758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4" name="Shape 1114"/>
          <p:cNvSpPr/>
          <p:nvPr/>
        </p:nvSpPr>
        <p:spPr>
          <a:xfrm>
            <a:off x="5185304" y="3428470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5" name="Shape 1115"/>
          <p:cNvSpPr/>
          <p:nvPr/>
        </p:nvSpPr>
        <p:spPr>
          <a:xfrm>
            <a:off x="5432953" y="342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6" name="Shape 1116"/>
          <p:cNvSpPr/>
          <p:nvPr/>
        </p:nvSpPr>
        <p:spPr>
          <a:xfrm>
            <a:off x="5686953" y="342529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7" name="Shape 1117"/>
          <p:cNvSpPr/>
          <p:nvPr/>
        </p:nvSpPr>
        <p:spPr>
          <a:xfrm>
            <a:off x="5702828" y="3666331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8" name="Shape 1118"/>
          <p:cNvSpPr/>
          <p:nvPr/>
        </p:nvSpPr>
        <p:spPr>
          <a:xfrm>
            <a:off x="5960002" y="3672945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19" name="Shape 1119"/>
          <p:cNvSpPr/>
          <p:nvPr/>
        </p:nvSpPr>
        <p:spPr>
          <a:xfrm>
            <a:off x="6201303" y="3668183"/>
            <a:ext cx="254001" cy="254001"/>
          </a:xfrm>
          <a:prstGeom prst="rect">
            <a:avLst/>
          </a:prstGeom>
          <a:solidFill>
            <a:schemeClr val="accent3">
              <a:lumOff val="24117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0" name="Shape 1120"/>
          <p:cNvSpPr/>
          <p:nvPr/>
        </p:nvSpPr>
        <p:spPr>
          <a:xfrm>
            <a:off x="5923491" y="266488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1" name="Shape 1121"/>
          <p:cNvSpPr/>
          <p:nvPr/>
        </p:nvSpPr>
        <p:spPr>
          <a:xfrm>
            <a:off x="6194954" y="2658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2" name="Shape 1122"/>
          <p:cNvSpPr/>
          <p:nvPr/>
        </p:nvSpPr>
        <p:spPr>
          <a:xfrm>
            <a:off x="6187016" y="2406120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3" name="Shape 1123"/>
          <p:cNvSpPr/>
          <p:nvPr/>
        </p:nvSpPr>
        <p:spPr>
          <a:xfrm>
            <a:off x="5933016" y="2404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4" name="Shape 1124"/>
          <p:cNvSpPr/>
          <p:nvPr/>
        </p:nvSpPr>
        <p:spPr>
          <a:xfrm>
            <a:off x="5933016" y="215000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5" name="Shape 1125"/>
          <p:cNvSpPr/>
          <p:nvPr/>
        </p:nvSpPr>
        <p:spPr>
          <a:xfrm>
            <a:off x="5926666" y="1899179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6" name="Shape 1126"/>
          <p:cNvSpPr/>
          <p:nvPr/>
        </p:nvSpPr>
        <p:spPr>
          <a:xfrm>
            <a:off x="5704416" y="1916641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7" name="Shape 1127"/>
          <p:cNvSpPr/>
          <p:nvPr/>
        </p:nvSpPr>
        <p:spPr>
          <a:xfrm>
            <a:off x="5945716" y="1642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8" name="Shape 1128"/>
          <p:cNvSpPr/>
          <p:nvPr/>
        </p:nvSpPr>
        <p:spPr>
          <a:xfrm>
            <a:off x="5933016" y="1391576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29" name="Shape 1129"/>
          <p:cNvSpPr/>
          <p:nvPr/>
        </p:nvSpPr>
        <p:spPr>
          <a:xfrm>
            <a:off x="5923491" y="114035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0" name="Shape 1130"/>
          <p:cNvSpPr/>
          <p:nvPr/>
        </p:nvSpPr>
        <p:spPr>
          <a:xfrm>
            <a:off x="6206066" y="1624541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1" name="Shape 1131"/>
          <p:cNvSpPr/>
          <p:nvPr/>
        </p:nvSpPr>
        <p:spPr>
          <a:xfrm>
            <a:off x="6187016" y="1363397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2" name="Shape 1132"/>
          <p:cNvSpPr/>
          <p:nvPr/>
        </p:nvSpPr>
        <p:spPr>
          <a:xfrm>
            <a:off x="6187016" y="114035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3" name="Shape 1133"/>
          <p:cNvSpPr/>
          <p:nvPr/>
        </p:nvSpPr>
        <p:spPr>
          <a:xfrm>
            <a:off x="7701491" y="1642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4" name="Shape 1134"/>
          <p:cNvSpPr/>
          <p:nvPr/>
        </p:nvSpPr>
        <p:spPr>
          <a:xfrm>
            <a:off x="7701491" y="1394354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5" name="Shape 1135"/>
          <p:cNvSpPr/>
          <p:nvPr/>
        </p:nvSpPr>
        <p:spPr>
          <a:xfrm>
            <a:off x="7955491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6" name="Shape 1136"/>
          <p:cNvSpPr/>
          <p:nvPr/>
        </p:nvSpPr>
        <p:spPr>
          <a:xfrm>
            <a:off x="8225366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7" name="Shape 1137"/>
          <p:cNvSpPr/>
          <p:nvPr/>
        </p:nvSpPr>
        <p:spPr>
          <a:xfrm>
            <a:off x="8473016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8" name="Shape 1138"/>
          <p:cNvSpPr/>
          <p:nvPr/>
        </p:nvSpPr>
        <p:spPr>
          <a:xfrm>
            <a:off x="8473016" y="1654175"/>
            <a:ext cx="254001" cy="254000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39" name="Shape 1139"/>
          <p:cNvSpPr/>
          <p:nvPr/>
        </p:nvSpPr>
        <p:spPr>
          <a:xfrm>
            <a:off x="8482541" y="1878541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0" name="Shape 1140"/>
          <p:cNvSpPr/>
          <p:nvPr/>
        </p:nvSpPr>
        <p:spPr>
          <a:xfrm>
            <a:off x="7698316" y="1896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1" name="Shape 1141"/>
          <p:cNvSpPr/>
          <p:nvPr/>
        </p:nvSpPr>
        <p:spPr>
          <a:xfrm>
            <a:off x="7701491" y="2151591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2" name="Shape 1142"/>
          <p:cNvSpPr/>
          <p:nvPr/>
        </p:nvSpPr>
        <p:spPr>
          <a:xfrm>
            <a:off x="7698316" y="2404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3" name="Shape 1143"/>
          <p:cNvSpPr/>
          <p:nvPr/>
        </p:nvSpPr>
        <p:spPr>
          <a:xfrm>
            <a:off x="7701491" y="26648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4" name="Shape 1144"/>
          <p:cNvSpPr/>
          <p:nvPr/>
        </p:nvSpPr>
        <p:spPr>
          <a:xfrm>
            <a:off x="7442728" y="2660650"/>
            <a:ext cx="254001" cy="254000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5" name="Shape 1145"/>
          <p:cNvSpPr/>
          <p:nvPr/>
        </p:nvSpPr>
        <p:spPr>
          <a:xfrm>
            <a:off x="7447491" y="29315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6" name="Shape 1146"/>
          <p:cNvSpPr/>
          <p:nvPr/>
        </p:nvSpPr>
        <p:spPr>
          <a:xfrm>
            <a:off x="7203016" y="29188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7" name="Shape 1147"/>
          <p:cNvSpPr/>
          <p:nvPr/>
        </p:nvSpPr>
        <p:spPr>
          <a:xfrm>
            <a:off x="7447491" y="3420533"/>
            <a:ext cx="254001" cy="254001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8" name="Shape 1148"/>
          <p:cNvSpPr/>
          <p:nvPr/>
        </p:nvSpPr>
        <p:spPr>
          <a:xfrm>
            <a:off x="7701491" y="3420533"/>
            <a:ext cx="254001" cy="254001"/>
          </a:xfrm>
          <a:prstGeom prst="rect">
            <a:avLst/>
          </a:prstGeom>
          <a:solidFill>
            <a:srgbClr val="00F9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49" name="Shape 1149"/>
          <p:cNvSpPr/>
          <p:nvPr/>
        </p:nvSpPr>
        <p:spPr>
          <a:xfrm>
            <a:off x="6696603" y="3174471"/>
            <a:ext cx="254001" cy="254001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0" name="Shape 1150"/>
          <p:cNvSpPr/>
          <p:nvPr/>
        </p:nvSpPr>
        <p:spPr>
          <a:xfrm>
            <a:off x="6706128" y="3440112"/>
            <a:ext cx="254001" cy="254001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1" name="Shape 1151"/>
          <p:cNvSpPr/>
          <p:nvPr/>
        </p:nvSpPr>
        <p:spPr>
          <a:xfrm>
            <a:off x="6439429" y="3445933"/>
            <a:ext cx="254001" cy="254001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2" name="Shape 1152"/>
          <p:cNvSpPr/>
          <p:nvPr/>
        </p:nvSpPr>
        <p:spPr>
          <a:xfrm>
            <a:off x="6194954" y="3440112"/>
            <a:ext cx="254001" cy="254001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3" name="Shape 1153"/>
          <p:cNvSpPr/>
          <p:nvPr/>
        </p:nvSpPr>
        <p:spPr>
          <a:xfrm>
            <a:off x="5945716" y="3440112"/>
            <a:ext cx="254001" cy="254001"/>
          </a:xfrm>
          <a:prstGeom prst="rect">
            <a:avLst/>
          </a:prstGeom>
          <a:solidFill>
            <a:srgbClr val="D783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4" name="Shape 1154"/>
          <p:cNvSpPr/>
          <p:nvPr/>
        </p:nvSpPr>
        <p:spPr>
          <a:xfrm>
            <a:off x="5164666" y="2419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5" name="Shape 1155"/>
          <p:cNvSpPr/>
          <p:nvPr/>
        </p:nvSpPr>
        <p:spPr>
          <a:xfrm>
            <a:off x="4936066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6" name="Shape 1156"/>
          <p:cNvSpPr/>
          <p:nvPr/>
        </p:nvSpPr>
        <p:spPr>
          <a:xfrm>
            <a:off x="5177366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7" name="Shape 1157"/>
          <p:cNvSpPr/>
          <p:nvPr/>
        </p:nvSpPr>
        <p:spPr>
          <a:xfrm>
            <a:off x="5679016" y="3172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8" name="Shape 1158"/>
          <p:cNvSpPr/>
          <p:nvPr/>
        </p:nvSpPr>
        <p:spPr>
          <a:xfrm>
            <a:off x="5691716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59" name="Shape 1159"/>
          <p:cNvSpPr/>
          <p:nvPr/>
        </p:nvSpPr>
        <p:spPr>
          <a:xfrm>
            <a:off x="5172604" y="2918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0" name="Shape 1160"/>
          <p:cNvSpPr/>
          <p:nvPr/>
        </p:nvSpPr>
        <p:spPr>
          <a:xfrm>
            <a:off x="5177366" y="316653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1" name="Shape 1161"/>
          <p:cNvSpPr/>
          <p:nvPr/>
        </p:nvSpPr>
        <p:spPr>
          <a:xfrm>
            <a:off x="5425016" y="3172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2" name="Shape 1162"/>
          <p:cNvSpPr/>
          <p:nvPr/>
        </p:nvSpPr>
        <p:spPr>
          <a:xfrm>
            <a:off x="5425016" y="2687372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3" name="Shape 1163"/>
          <p:cNvSpPr/>
          <p:nvPr/>
        </p:nvSpPr>
        <p:spPr>
          <a:xfrm>
            <a:off x="5437716" y="29315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4" name="Shape 1164"/>
          <p:cNvSpPr/>
          <p:nvPr/>
        </p:nvSpPr>
        <p:spPr>
          <a:xfrm>
            <a:off x="5691716" y="29315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5" name="Shape 1165"/>
          <p:cNvSpPr/>
          <p:nvPr/>
        </p:nvSpPr>
        <p:spPr>
          <a:xfrm>
            <a:off x="5945716" y="2918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6" name="Shape 1166"/>
          <p:cNvSpPr/>
          <p:nvPr/>
        </p:nvSpPr>
        <p:spPr>
          <a:xfrm>
            <a:off x="6172729" y="2927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7" name="Shape 1167"/>
          <p:cNvSpPr/>
          <p:nvPr/>
        </p:nvSpPr>
        <p:spPr>
          <a:xfrm>
            <a:off x="6445779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8" name="Shape 1168"/>
          <p:cNvSpPr/>
          <p:nvPr/>
        </p:nvSpPr>
        <p:spPr>
          <a:xfrm>
            <a:off x="6696603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69" name="Shape 1169"/>
          <p:cNvSpPr/>
          <p:nvPr/>
        </p:nvSpPr>
        <p:spPr>
          <a:xfrm>
            <a:off x="6942666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0" name="Shape 1170"/>
          <p:cNvSpPr/>
          <p:nvPr/>
        </p:nvSpPr>
        <p:spPr>
          <a:xfrm>
            <a:off x="7180791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1" name="Shape 1171"/>
          <p:cNvSpPr/>
          <p:nvPr/>
        </p:nvSpPr>
        <p:spPr>
          <a:xfrm>
            <a:off x="7433732" y="2386541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2" name="Shape 1172"/>
          <p:cNvSpPr/>
          <p:nvPr/>
        </p:nvSpPr>
        <p:spPr>
          <a:xfrm>
            <a:off x="7167033" y="2410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3" name="Shape 1173"/>
          <p:cNvSpPr/>
          <p:nvPr/>
        </p:nvSpPr>
        <p:spPr>
          <a:xfrm>
            <a:off x="6949016" y="2410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4" name="Shape 1174"/>
          <p:cNvSpPr/>
          <p:nvPr/>
        </p:nvSpPr>
        <p:spPr>
          <a:xfrm>
            <a:off x="7193491" y="2165350"/>
            <a:ext cx="254001" cy="254000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5" name="Shape 1175"/>
          <p:cNvSpPr/>
          <p:nvPr/>
        </p:nvSpPr>
        <p:spPr>
          <a:xfrm>
            <a:off x="7442728" y="2156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6" name="Shape 1176"/>
          <p:cNvSpPr/>
          <p:nvPr/>
        </p:nvSpPr>
        <p:spPr>
          <a:xfrm>
            <a:off x="7429500" y="1896533"/>
            <a:ext cx="254000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7" name="Shape 1177"/>
          <p:cNvSpPr/>
          <p:nvPr/>
        </p:nvSpPr>
        <p:spPr>
          <a:xfrm>
            <a:off x="7442728" y="164253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8" name="Shape 1178"/>
          <p:cNvSpPr/>
          <p:nvPr/>
        </p:nvSpPr>
        <p:spPr>
          <a:xfrm>
            <a:off x="7450666" y="1394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179" name="Shape 1179"/>
          <p:cNvSpPr/>
          <p:nvPr/>
        </p:nvSpPr>
        <p:spPr>
          <a:xfrm>
            <a:off x="7222066" y="1403879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Shape 1181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1182" name="Shape 1182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3" name="Shape 1183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184" name="Shape 1184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85" name="Shape 1185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86" name="Shape 1186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87" name="Shape 1187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88" name="Shape 1188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89" name="Shape 1189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0" name="Shape 1190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1" name="Shape 1191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2" name="Shape 1192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3" name="Shape 1193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4" name="Shape 1194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5" name="Shape 1195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6" name="Shape 1196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7" name="Shape 1197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8" name="Shape 1198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199" name="Shape 1199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0" name="Shape 1200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1" name="Shape 1201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2" name="Shape 1202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3" name="Shape 1203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4" name="Shape 1204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5" name="Shape 1205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6" name="Shape 1206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7" name="Shape 1207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8" name="Shape 1208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09" name="Shape 1209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0" name="Shape 1210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1" name="Shape 1211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2" name="Shape 1212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3" name="Shape 1213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4" name="Shape 1214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5" name="Shape 1215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6" name="Shape 1216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7" name="Shape 1217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8" name="Shape 1218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219" name="Shape 1219"/>
          <p:cNvSpPr/>
          <p:nvPr/>
        </p:nvSpPr>
        <p:spPr>
          <a:xfrm>
            <a:off x="660464" y="868680"/>
            <a:ext cx="3821681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Loop over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Choose random value for region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Variance increases away problem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  domain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Mean lambda, mu increase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Mean rho decreases 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Make sure stability constraint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  maintained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  <p:sp>
        <p:nvSpPr>
          <p:cNvPr id="1220" name="Shape 1220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21" name="Shape 1221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22" name="Shape 1222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23" name="Shape 1223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24" name="Shape 1224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225" name="Shape 1225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6" name="Shape 1226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7" name="Shape 1227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8" name="Shape 1228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29" name="Shape 1229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0" name="Shape 1230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1" name="Shape 1231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2" name="Shape 1232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chemeClr val="accent2"/>
          </a:solidFill>
          <a:ln w="25400">
            <a:solidFill>
              <a:srgbClr val="AB0F59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3" name="Shape 1233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4" name="Shape 1234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5" name="Shape 1235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6" name="Shape 1236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7" name="Shape 1237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8" name="Shape 1238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39" name="Shape 1239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0" name="Shape 1240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1" name="Shape 1241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2" name="Shape 1242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3" name="Shape 1243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4" name="Shape 1244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5" name="Shape 1245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6" name="Shape 1246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7" name="Shape 1247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8" name="Shape 1248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49" name="Shape 1249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0" name="Shape 1250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1" name="Shape 1251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2" name="Shape 1252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3" name="Shape 1253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4" name="Shape 1254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5" name="Shape 1255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6" name="Shape 1256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gradFill>
            <a:gsLst>
              <a:gs pos="0">
                <a:srgbClr val="029582"/>
              </a:gs>
              <a:gs pos="80000">
                <a:srgbClr val="03C3AA"/>
              </a:gs>
              <a:gs pos="100000">
                <a:srgbClr val="00C7AD"/>
              </a:gs>
            </a:gsLst>
            <a:lin ang="16200000"/>
          </a:gra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7" name="Shape 1257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8" name="Shape 1258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59" name="Shape 1259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0" name="Shape 1260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1" name="Shape 1261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2" name="Shape 1262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3" name="Shape 1263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4" name="Shape 1264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5" name="Shape 1265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gradFill>
            <a:gsLst>
              <a:gs pos="0">
                <a:srgbClr val="4B619D"/>
              </a:gs>
              <a:gs pos="80000">
                <a:srgbClr val="6380CE"/>
              </a:gs>
              <a:gs pos="100000">
                <a:srgbClr val="6180D1"/>
              </a:gs>
            </a:gsLst>
            <a:lin ang="16200000"/>
          </a:gra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6" name="Shape 1266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7" name="Shape 1267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8" name="Shape 1268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69" name="Shape 1269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0" name="Shape 1270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chemeClr val="accent1">
              <a:satOff val="-6013"/>
              <a:lumOff val="-10509"/>
            </a:schemeClr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1" name="Shape 1271"/>
          <p:cNvSpPr/>
          <p:nvPr/>
        </p:nvSpPr>
        <p:spPr>
          <a:xfrm>
            <a:off x="7717366" y="3676120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2" name="Shape 1272"/>
          <p:cNvSpPr/>
          <p:nvPr/>
        </p:nvSpPr>
        <p:spPr>
          <a:xfrm>
            <a:off x="7987584" y="3676650"/>
            <a:ext cx="254001" cy="254000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3" name="Shape 1273"/>
          <p:cNvSpPr/>
          <p:nvPr/>
        </p:nvSpPr>
        <p:spPr>
          <a:xfrm>
            <a:off x="7965016" y="3420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4" name="Shape 1274"/>
          <p:cNvSpPr/>
          <p:nvPr/>
        </p:nvSpPr>
        <p:spPr>
          <a:xfrm>
            <a:off x="7955491" y="317447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5" name="Shape 1275"/>
          <p:cNvSpPr/>
          <p:nvPr/>
        </p:nvSpPr>
        <p:spPr>
          <a:xfrm>
            <a:off x="8219016" y="3166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6" name="Shape 1276"/>
          <p:cNvSpPr/>
          <p:nvPr/>
        </p:nvSpPr>
        <p:spPr>
          <a:xfrm>
            <a:off x="8463491" y="317447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7" name="Shape 1277"/>
          <p:cNvSpPr/>
          <p:nvPr/>
        </p:nvSpPr>
        <p:spPr>
          <a:xfrm>
            <a:off x="8473016" y="2912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8" name="Shape 1278"/>
          <p:cNvSpPr/>
          <p:nvPr/>
        </p:nvSpPr>
        <p:spPr>
          <a:xfrm>
            <a:off x="8482541" y="269769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9" name="Shape 1279"/>
          <p:cNvSpPr/>
          <p:nvPr/>
        </p:nvSpPr>
        <p:spPr>
          <a:xfrm>
            <a:off x="8717491" y="266488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0" name="Shape 1280"/>
          <p:cNvSpPr/>
          <p:nvPr/>
        </p:nvSpPr>
        <p:spPr>
          <a:xfrm>
            <a:off x="8723841" y="241088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1" name="Shape 1281"/>
          <p:cNvSpPr/>
          <p:nvPr/>
        </p:nvSpPr>
        <p:spPr>
          <a:xfrm>
            <a:off x="8736541" y="2152120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2" name="Shape 1282"/>
          <p:cNvSpPr/>
          <p:nvPr/>
        </p:nvSpPr>
        <p:spPr>
          <a:xfrm>
            <a:off x="8736541" y="1906852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3" name="Shape 1283"/>
          <p:cNvSpPr/>
          <p:nvPr/>
        </p:nvSpPr>
        <p:spPr>
          <a:xfrm>
            <a:off x="8746066" y="1652058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4" name="Shape 1284"/>
          <p:cNvSpPr/>
          <p:nvPr/>
        </p:nvSpPr>
        <p:spPr>
          <a:xfrm>
            <a:off x="8736541" y="1388533"/>
            <a:ext cx="254001" cy="254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5" name="Shape 1285"/>
          <p:cNvSpPr/>
          <p:nvPr/>
        </p:nvSpPr>
        <p:spPr>
          <a:xfrm>
            <a:off x="7457016" y="36766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6" name="Shape 1286"/>
          <p:cNvSpPr/>
          <p:nvPr/>
        </p:nvSpPr>
        <p:spPr>
          <a:xfrm>
            <a:off x="7193491" y="36766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7" name="Shape 1287"/>
          <p:cNvSpPr/>
          <p:nvPr/>
        </p:nvSpPr>
        <p:spPr>
          <a:xfrm>
            <a:off x="7222066" y="3409420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8" name="Shape 1288"/>
          <p:cNvSpPr/>
          <p:nvPr/>
        </p:nvSpPr>
        <p:spPr>
          <a:xfrm>
            <a:off x="7222066" y="3166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89" name="Shape 1289"/>
          <p:cNvSpPr/>
          <p:nvPr/>
        </p:nvSpPr>
        <p:spPr>
          <a:xfrm>
            <a:off x="7476066" y="318558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0" name="Shape 1290"/>
          <p:cNvSpPr/>
          <p:nvPr/>
        </p:nvSpPr>
        <p:spPr>
          <a:xfrm>
            <a:off x="7717366" y="3174471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1" name="Shape 1291"/>
          <p:cNvSpPr/>
          <p:nvPr/>
        </p:nvSpPr>
        <p:spPr>
          <a:xfrm>
            <a:off x="771101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2" name="Shape 1292"/>
          <p:cNvSpPr/>
          <p:nvPr/>
        </p:nvSpPr>
        <p:spPr>
          <a:xfrm>
            <a:off x="798406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3" name="Shape 1293"/>
          <p:cNvSpPr/>
          <p:nvPr/>
        </p:nvSpPr>
        <p:spPr>
          <a:xfrm>
            <a:off x="823806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4" name="Shape 1294"/>
          <p:cNvSpPr/>
          <p:nvPr/>
        </p:nvSpPr>
        <p:spPr>
          <a:xfrm>
            <a:off x="8219016" y="266488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5" name="Shape 1295"/>
          <p:cNvSpPr/>
          <p:nvPr/>
        </p:nvSpPr>
        <p:spPr>
          <a:xfrm>
            <a:off x="7952316" y="2658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6" name="Shape 1296"/>
          <p:cNvSpPr/>
          <p:nvPr/>
        </p:nvSpPr>
        <p:spPr>
          <a:xfrm>
            <a:off x="7955491" y="2406120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7" name="Shape 1297"/>
          <p:cNvSpPr/>
          <p:nvPr/>
        </p:nvSpPr>
        <p:spPr>
          <a:xfrm>
            <a:off x="7952316" y="21653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8" name="Shape 1298"/>
          <p:cNvSpPr/>
          <p:nvPr/>
        </p:nvSpPr>
        <p:spPr>
          <a:xfrm>
            <a:off x="4656666" y="3680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99" name="Shape 1299"/>
          <p:cNvSpPr/>
          <p:nvPr/>
        </p:nvSpPr>
        <p:spPr>
          <a:xfrm>
            <a:off x="4660900" y="3440112"/>
            <a:ext cx="254000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0" name="Shape 1300"/>
          <p:cNvSpPr/>
          <p:nvPr/>
        </p:nvSpPr>
        <p:spPr>
          <a:xfrm>
            <a:off x="4663016" y="3172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1" name="Shape 1301"/>
          <p:cNvSpPr/>
          <p:nvPr/>
        </p:nvSpPr>
        <p:spPr>
          <a:xfrm>
            <a:off x="4402666" y="3166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2" name="Shape 1302"/>
          <p:cNvSpPr/>
          <p:nvPr/>
        </p:nvSpPr>
        <p:spPr>
          <a:xfrm>
            <a:off x="4416953" y="2912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3" name="Shape 1303"/>
          <p:cNvSpPr/>
          <p:nvPr/>
        </p:nvSpPr>
        <p:spPr>
          <a:xfrm>
            <a:off x="4416953" y="2664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4" name="Shape 1304"/>
          <p:cNvSpPr/>
          <p:nvPr/>
        </p:nvSpPr>
        <p:spPr>
          <a:xfrm>
            <a:off x="4402666" y="2404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5" name="Shape 1305"/>
          <p:cNvSpPr/>
          <p:nvPr/>
        </p:nvSpPr>
        <p:spPr>
          <a:xfrm>
            <a:off x="4402666" y="2150004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6" name="Shape 1306"/>
          <p:cNvSpPr/>
          <p:nvPr/>
        </p:nvSpPr>
        <p:spPr>
          <a:xfrm>
            <a:off x="4402666" y="1878541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7" name="Shape 1307"/>
          <p:cNvSpPr/>
          <p:nvPr/>
        </p:nvSpPr>
        <p:spPr>
          <a:xfrm>
            <a:off x="5662214" y="2150004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8" name="Shape 1308"/>
          <p:cNvSpPr/>
          <p:nvPr/>
        </p:nvSpPr>
        <p:spPr>
          <a:xfrm>
            <a:off x="567901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09" name="Shape 1309"/>
          <p:cNvSpPr/>
          <p:nvPr/>
        </p:nvSpPr>
        <p:spPr>
          <a:xfrm>
            <a:off x="5418666" y="241088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0" name="Shape 1310"/>
          <p:cNvSpPr/>
          <p:nvPr/>
        </p:nvSpPr>
        <p:spPr>
          <a:xfrm>
            <a:off x="5418666" y="2138891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1" name="Shape 1311"/>
          <p:cNvSpPr/>
          <p:nvPr/>
        </p:nvSpPr>
        <p:spPr>
          <a:xfrm>
            <a:off x="5431366" y="1886479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2" name="Shape 1312"/>
          <p:cNvSpPr/>
          <p:nvPr/>
        </p:nvSpPr>
        <p:spPr>
          <a:xfrm>
            <a:off x="5418666" y="1652058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3" name="Shape 1313"/>
          <p:cNvSpPr/>
          <p:nvPr/>
        </p:nvSpPr>
        <p:spPr>
          <a:xfrm>
            <a:off x="5670550" y="1660525"/>
            <a:ext cx="254000" cy="254000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4" name="Shape 1314"/>
          <p:cNvSpPr/>
          <p:nvPr/>
        </p:nvSpPr>
        <p:spPr>
          <a:xfrm>
            <a:off x="5691716" y="1388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5" name="Shape 1315"/>
          <p:cNvSpPr/>
          <p:nvPr/>
        </p:nvSpPr>
        <p:spPr>
          <a:xfrm>
            <a:off x="5698066" y="1134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6" name="Shape 1316"/>
          <p:cNvSpPr/>
          <p:nvPr/>
        </p:nvSpPr>
        <p:spPr>
          <a:xfrm>
            <a:off x="5698066" y="880533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7" name="Shape 1317"/>
          <p:cNvSpPr/>
          <p:nvPr/>
        </p:nvSpPr>
        <p:spPr>
          <a:xfrm>
            <a:off x="5945716" y="888470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8" name="Shape 1318"/>
          <p:cNvSpPr/>
          <p:nvPr/>
        </p:nvSpPr>
        <p:spPr>
          <a:xfrm>
            <a:off x="6206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19" name="Shape 1319"/>
          <p:cNvSpPr/>
          <p:nvPr/>
        </p:nvSpPr>
        <p:spPr>
          <a:xfrm>
            <a:off x="6460066" y="887677"/>
            <a:ext cx="254001" cy="254001"/>
          </a:xfrm>
          <a:prstGeom prst="rect">
            <a:avLst/>
          </a:prstGeom>
          <a:solidFill>
            <a:schemeClr val="accent4">
              <a:satOff val="-24137"/>
              <a:lumOff val="2843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0" name="Shape 1320"/>
          <p:cNvSpPr/>
          <p:nvPr/>
        </p:nvSpPr>
        <p:spPr>
          <a:xfrm>
            <a:off x="7203016" y="1904470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1" name="Shape 1321"/>
          <p:cNvSpPr/>
          <p:nvPr/>
        </p:nvSpPr>
        <p:spPr>
          <a:xfrm>
            <a:off x="7193491" y="1649941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2" name="Shape 1322"/>
          <p:cNvSpPr/>
          <p:nvPr/>
        </p:nvSpPr>
        <p:spPr>
          <a:xfrm>
            <a:off x="6940284" y="1642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3" name="Shape 1323"/>
          <p:cNvSpPr/>
          <p:nvPr/>
        </p:nvSpPr>
        <p:spPr>
          <a:xfrm>
            <a:off x="6949016" y="1906058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4" name="Shape 1324"/>
          <p:cNvSpPr/>
          <p:nvPr/>
        </p:nvSpPr>
        <p:spPr>
          <a:xfrm>
            <a:off x="6952984" y="2165350"/>
            <a:ext cx="254001" cy="254000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5" name="Shape 1325"/>
          <p:cNvSpPr/>
          <p:nvPr/>
        </p:nvSpPr>
        <p:spPr>
          <a:xfrm>
            <a:off x="6688666" y="2150533"/>
            <a:ext cx="254001" cy="254001"/>
          </a:xfrm>
          <a:prstGeom prst="rect">
            <a:avLst/>
          </a:prstGeom>
          <a:solidFill>
            <a:schemeClr val="accent6">
              <a:satOff val="-24470"/>
              <a:lumOff val="29901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6" name="Shape 1326"/>
          <p:cNvSpPr/>
          <p:nvPr/>
        </p:nvSpPr>
        <p:spPr>
          <a:xfrm>
            <a:off x="5172604" y="1901824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7" name="Shape 1327"/>
          <p:cNvSpPr/>
          <p:nvPr/>
        </p:nvSpPr>
        <p:spPr>
          <a:xfrm>
            <a:off x="5159904" y="215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8" name="Shape 1328"/>
          <p:cNvSpPr/>
          <p:nvPr/>
        </p:nvSpPr>
        <p:spPr>
          <a:xfrm>
            <a:off x="4919662" y="2164820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29" name="Shape 1329"/>
          <p:cNvSpPr/>
          <p:nvPr/>
        </p:nvSpPr>
        <p:spPr>
          <a:xfrm>
            <a:off x="4919662" y="2424112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0" name="Shape 1330"/>
          <p:cNvSpPr/>
          <p:nvPr/>
        </p:nvSpPr>
        <p:spPr>
          <a:xfrm>
            <a:off x="4675716" y="2438664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1" name="Shape 1331"/>
          <p:cNvSpPr/>
          <p:nvPr/>
        </p:nvSpPr>
        <p:spPr>
          <a:xfrm>
            <a:off x="4675716" y="2663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2" name="Shape 1332"/>
          <p:cNvSpPr/>
          <p:nvPr/>
        </p:nvSpPr>
        <p:spPr>
          <a:xfrm>
            <a:off x="4667779" y="2917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3" name="Shape 1333"/>
          <p:cNvSpPr/>
          <p:nvPr/>
        </p:nvSpPr>
        <p:spPr>
          <a:xfrm>
            <a:off x="4919662" y="29236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4" name="Shape 1334"/>
          <p:cNvSpPr/>
          <p:nvPr/>
        </p:nvSpPr>
        <p:spPr>
          <a:xfrm>
            <a:off x="4929716" y="31903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5" name="Shape 1335"/>
          <p:cNvSpPr/>
          <p:nvPr/>
        </p:nvSpPr>
        <p:spPr>
          <a:xfrm>
            <a:off x="4929716" y="3442758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6" name="Shape 1336"/>
          <p:cNvSpPr/>
          <p:nvPr/>
        </p:nvSpPr>
        <p:spPr>
          <a:xfrm>
            <a:off x="5185304" y="3428470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7" name="Shape 1337"/>
          <p:cNvSpPr/>
          <p:nvPr/>
        </p:nvSpPr>
        <p:spPr>
          <a:xfrm>
            <a:off x="5432953" y="342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8" name="Shape 1338"/>
          <p:cNvSpPr/>
          <p:nvPr/>
        </p:nvSpPr>
        <p:spPr>
          <a:xfrm>
            <a:off x="5686953" y="342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39" name="Shape 1339"/>
          <p:cNvSpPr/>
          <p:nvPr/>
        </p:nvSpPr>
        <p:spPr>
          <a:xfrm>
            <a:off x="5702828" y="3666331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0" name="Shape 1340"/>
          <p:cNvSpPr/>
          <p:nvPr/>
        </p:nvSpPr>
        <p:spPr>
          <a:xfrm>
            <a:off x="5960002" y="36729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1" name="Shape 1341"/>
          <p:cNvSpPr/>
          <p:nvPr/>
        </p:nvSpPr>
        <p:spPr>
          <a:xfrm>
            <a:off x="6201303" y="3668183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2" name="Shape 1342"/>
          <p:cNvSpPr/>
          <p:nvPr/>
        </p:nvSpPr>
        <p:spPr>
          <a:xfrm>
            <a:off x="5923491" y="266488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3" name="Shape 1343"/>
          <p:cNvSpPr/>
          <p:nvPr/>
        </p:nvSpPr>
        <p:spPr>
          <a:xfrm>
            <a:off x="6194954" y="2658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4" name="Shape 1344"/>
          <p:cNvSpPr/>
          <p:nvPr/>
        </p:nvSpPr>
        <p:spPr>
          <a:xfrm>
            <a:off x="6187016" y="2406120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5" name="Shape 1345"/>
          <p:cNvSpPr/>
          <p:nvPr/>
        </p:nvSpPr>
        <p:spPr>
          <a:xfrm>
            <a:off x="5933016" y="2404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6" name="Shape 1346"/>
          <p:cNvSpPr/>
          <p:nvPr/>
        </p:nvSpPr>
        <p:spPr>
          <a:xfrm>
            <a:off x="5933016" y="215000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7" name="Shape 1347"/>
          <p:cNvSpPr/>
          <p:nvPr/>
        </p:nvSpPr>
        <p:spPr>
          <a:xfrm>
            <a:off x="5926666" y="1899179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8" name="Shape 1348"/>
          <p:cNvSpPr/>
          <p:nvPr/>
        </p:nvSpPr>
        <p:spPr>
          <a:xfrm>
            <a:off x="5704416" y="1916641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49" name="Shape 1349"/>
          <p:cNvSpPr/>
          <p:nvPr/>
        </p:nvSpPr>
        <p:spPr>
          <a:xfrm>
            <a:off x="5945716" y="1642533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0" name="Shape 1350"/>
          <p:cNvSpPr/>
          <p:nvPr/>
        </p:nvSpPr>
        <p:spPr>
          <a:xfrm>
            <a:off x="5933016" y="1391576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1" name="Shape 1351"/>
          <p:cNvSpPr/>
          <p:nvPr/>
        </p:nvSpPr>
        <p:spPr>
          <a:xfrm>
            <a:off x="5923491" y="114035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2" name="Shape 1352"/>
          <p:cNvSpPr/>
          <p:nvPr/>
        </p:nvSpPr>
        <p:spPr>
          <a:xfrm>
            <a:off x="6206066" y="1624541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3" name="Shape 1353"/>
          <p:cNvSpPr/>
          <p:nvPr/>
        </p:nvSpPr>
        <p:spPr>
          <a:xfrm>
            <a:off x="6187016" y="1363397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4" name="Shape 1354"/>
          <p:cNvSpPr/>
          <p:nvPr/>
        </p:nvSpPr>
        <p:spPr>
          <a:xfrm>
            <a:off x="6187016" y="1140354"/>
            <a:ext cx="254001" cy="254001"/>
          </a:xfrm>
          <a:prstGeom prst="rect">
            <a:avLst/>
          </a:prstGeom>
          <a:solidFill>
            <a:schemeClr val="accent2">
              <a:lumOff val="12500"/>
            </a:schemeClr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5" name="Shape 1355"/>
          <p:cNvSpPr/>
          <p:nvPr/>
        </p:nvSpPr>
        <p:spPr>
          <a:xfrm>
            <a:off x="7701491" y="1642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6" name="Shape 1356"/>
          <p:cNvSpPr/>
          <p:nvPr/>
        </p:nvSpPr>
        <p:spPr>
          <a:xfrm>
            <a:off x="7701491" y="1394354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7" name="Shape 1357"/>
          <p:cNvSpPr/>
          <p:nvPr/>
        </p:nvSpPr>
        <p:spPr>
          <a:xfrm>
            <a:off x="7955491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8" name="Shape 1358"/>
          <p:cNvSpPr/>
          <p:nvPr/>
        </p:nvSpPr>
        <p:spPr>
          <a:xfrm>
            <a:off x="8225366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59" name="Shape 1359"/>
          <p:cNvSpPr/>
          <p:nvPr/>
        </p:nvSpPr>
        <p:spPr>
          <a:xfrm>
            <a:off x="8473016" y="1388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0" name="Shape 1360"/>
          <p:cNvSpPr/>
          <p:nvPr/>
        </p:nvSpPr>
        <p:spPr>
          <a:xfrm>
            <a:off x="8473016" y="1654175"/>
            <a:ext cx="254001" cy="254000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1" name="Shape 1361"/>
          <p:cNvSpPr/>
          <p:nvPr/>
        </p:nvSpPr>
        <p:spPr>
          <a:xfrm>
            <a:off x="8482541" y="1878541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2" name="Shape 1362"/>
          <p:cNvSpPr/>
          <p:nvPr/>
        </p:nvSpPr>
        <p:spPr>
          <a:xfrm>
            <a:off x="7698316" y="1896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3" name="Shape 1363"/>
          <p:cNvSpPr/>
          <p:nvPr/>
        </p:nvSpPr>
        <p:spPr>
          <a:xfrm>
            <a:off x="7701491" y="2151591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4" name="Shape 1364"/>
          <p:cNvSpPr/>
          <p:nvPr/>
        </p:nvSpPr>
        <p:spPr>
          <a:xfrm>
            <a:off x="7698316" y="240453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5" name="Shape 1365"/>
          <p:cNvSpPr/>
          <p:nvPr/>
        </p:nvSpPr>
        <p:spPr>
          <a:xfrm>
            <a:off x="7701491" y="26648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6" name="Shape 1366"/>
          <p:cNvSpPr/>
          <p:nvPr/>
        </p:nvSpPr>
        <p:spPr>
          <a:xfrm>
            <a:off x="7442728" y="2660650"/>
            <a:ext cx="254001" cy="254000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7" name="Shape 1367"/>
          <p:cNvSpPr/>
          <p:nvPr/>
        </p:nvSpPr>
        <p:spPr>
          <a:xfrm>
            <a:off x="7447491" y="29315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8" name="Shape 1368"/>
          <p:cNvSpPr/>
          <p:nvPr/>
        </p:nvSpPr>
        <p:spPr>
          <a:xfrm>
            <a:off x="7203016" y="2918883"/>
            <a:ext cx="254001" cy="254001"/>
          </a:xfrm>
          <a:prstGeom prst="rect">
            <a:avLst/>
          </a:prstGeom>
          <a:solidFill>
            <a:srgbClr val="FFFC7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69" name="Shape 1369"/>
          <p:cNvSpPr/>
          <p:nvPr/>
        </p:nvSpPr>
        <p:spPr>
          <a:xfrm>
            <a:off x="7447491" y="3420533"/>
            <a:ext cx="254001" cy="254001"/>
          </a:xfrm>
          <a:prstGeom prst="rect">
            <a:avLst/>
          </a:prstGeom>
          <a:solidFill>
            <a:srgbClr val="6F6F6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0" name="Shape 1370"/>
          <p:cNvSpPr/>
          <p:nvPr/>
        </p:nvSpPr>
        <p:spPr>
          <a:xfrm>
            <a:off x="7701491" y="3420533"/>
            <a:ext cx="254001" cy="254001"/>
          </a:xfrm>
          <a:prstGeom prst="rect">
            <a:avLst/>
          </a:prstGeom>
          <a:solidFill>
            <a:srgbClr val="6F6F6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1" name="Shape 1371"/>
          <p:cNvSpPr/>
          <p:nvPr/>
        </p:nvSpPr>
        <p:spPr>
          <a:xfrm>
            <a:off x="6696603" y="3174471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2" name="Shape 1372"/>
          <p:cNvSpPr/>
          <p:nvPr/>
        </p:nvSpPr>
        <p:spPr>
          <a:xfrm>
            <a:off x="6706128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3" name="Shape 1373"/>
          <p:cNvSpPr/>
          <p:nvPr/>
        </p:nvSpPr>
        <p:spPr>
          <a:xfrm>
            <a:off x="6439429" y="3445933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4" name="Shape 1374"/>
          <p:cNvSpPr/>
          <p:nvPr/>
        </p:nvSpPr>
        <p:spPr>
          <a:xfrm>
            <a:off x="6194954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5" name="Shape 1375"/>
          <p:cNvSpPr/>
          <p:nvPr/>
        </p:nvSpPr>
        <p:spPr>
          <a:xfrm>
            <a:off x="5945716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6" name="Shape 1376"/>
          <p:cNvSpPr/>
          <p:nvPr/>
        </p:nvSpPr>
        <p:spPr>
          <a:xfrm>
            <a:off x="5164666" y="2419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7" name="Shape 1377"/>
          <p:cNvSpPr/>
          <p:nvPr/>
        </p:nvSpPr>
        <p:spPr>
          <a:xfrm>
            <a:off x="4936066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8" name="Shape 1378"/>
          <p:cNvSpPr/>
          <p:nvPr/>
        </p:nvSpPr>
        <p:spPr>
          <a:xfrm>
            <a:off x="5177366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79" name="Shape 1379"/>
          <p:cNvSpPr/>
          <p:nvPr/>
        </p:nvSpPr>
        <p:spPr>
          <a:xfrm>
            <a:off x="5679016" y="3172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0" name="Shape 1380"/>
          <p:cNvSpPr/>
          <p:nvPr/>
        </p:nvSpPr>
        <p:spPr>
          <a:xfrm>
            <a:off x="5691716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1" name="Shape 1381"/>
          <p:cNvSpPr/>
          <p:nvPr/>
        </p:nvSpPr>
        <p:spPr>
          <a:xfrm>
            <a:off x="5172604" y="2918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2" name="Shape 1382"/>
          <p:cNvSpPr/>
          <p:nvPr/>
        </p:nvSpPr>
        <p:spPr>
          <a:xfrm>
            <a:off x="5177366" y="316653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3" name="Shape 1383"/>
          <p:cNvSpPr/>
          <p:nvPr/>
        </p:nvSpPr>
        <p:spPr>
          <a:xfrm>
            <a:off x="5425016" y="3172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4" name="Shape 1384"/>
          <p:cNvSpPr/>
          <p:nvPr/>
        </p:nvSpPr>
        <p:spPr>
          <a:xfrm>
            <a:off x="5425016" y="2687372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5" name="Shape 1385"/>
          <p:cNvSpPr/>
          <p:nvPr/>
        </p:nvSpPr>
        <p:spPr>
          <a:xfrm>
            <a:off x="5437716" y="29315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6" name="Shape 1386"/>
          <p:cNvSpPr/>
          <p:nvPr/>
        </p:nvSpPr>
        <p:spPr>
          <a:xfrm>
            <a:off x="5691716" y="29315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7" name="Shape 1387"/>
          <p:cNvSpPr/>
          <p:nvPr/>
        </p:nvSpPr>
        <p:spPr>
          <a:xfrm>
            <a:off x="5945716" y="2918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8" name="Shape 1388"/>
          <p:cNvSpPr/>
          <p:nvPr/>
        </p:nvSpPr>
        <p:spPr>
          <a:xfrm>
            <a:off x="6172729" y="2927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89" name="Shape 1389"/>
          <p:cNvSpPr/>
          <p:nvPr/>
        </p:nvSpPr>
        <p:spPr>
          <a:xfrm>
            <a:off x="6445779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0" name="Shape 1390"/>
          <p:cNvSpPr/>
          <p:nvPr/>
        </p:nvSpPr>
        <p:spPr>
          <a:xfrm>
            <a:off x="6696603" y="2673350"/>
            <a:ext cx="254001" cy="254000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1" name="Shape 1391"/>
          <p:cNvSpPr/>
          <p:nvPr/>
        </p:nvSpPr>
        <p:spPr>
          <a:xfrm>
            <a:off x="6942666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2" name="Shape 1392"/>
          <p:cNvSpPr/>
          <p:nvPr/>
        </p:nvSpPr>
        <p:spPr>
          <a:xfrm>
            <a:off x="7180791" y="2664883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3" name="Shape 1393"/>
          <p:cNvSpPr/>
          <p:nvPr/>
        </p:nvSpPr>
        <p:spPr>
          <a:xfrm>
            <a:off x="7433732" y="2386541"/>
            <a:ext cx="254001" cy="254001"/>
          </a:xfrm>
          <a:prstGeom prst="rect">
            <a:avLst/>
          </a:prstGeom>
          <a:solidFill>
            <a:srgbClr val="94219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4" name="Shape 1394"/>
          <p:cNvSpPr/>
          <p:nvPr/>
        </p:nvSpPr>
        <p:spPr>
          <a:xfrm>
            <a:off x="7167033" y="2410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5" name="Shape 1395"/>
          <p:cNvSpPr/>
          <p:nvPr/>
        </p:nvSpPr>
        <p:spPr>
          <a:xfrm>
            <a:off x="6949016" y="2410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6" name="Shape 1396"/>
          <p:cNvSpPr/>
          <p:nvPr/>
        </p:nvSpPr>
        <p:spPr>
          <a:xfrm>
            <a:off x="7193491" y="2165350"/>
            <a:ext cx="254001" cy="254000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7" name="Shape 1397"/>
          <p:cNvSpPr/>
          <p:nvPr/>
        </p:nvSpPr>
        <p:spPr>
          <a:xfrm>
            <a:off x="7442728" y="2156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8" name="Shape 1398"/>
          <p:cNvSpPr/>
          <p:nvPr/>
        </p:nvSpPr>
        <p:spPr>
          <a:xfrm>
            <a:off x="7429500" y="1896533"/>
            <a:ext cx="254000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399" name="Shape 1399"/>
          <p:cNvSpPr/>
          <p:nvPr/>
        </p:nvSpPr>
        <p:spPr>
          <a:xfrm>
            <a:off x="7442728" y="164253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0" name="Shape 1400"/>
          <p:cNvSpPr/>
          <p:nvPr/>
        </p:nvSpPr>
        <p:spPr>
          <a:xfrm>
            <a:off x="7450666" y="1394883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1" name="Shape 1401"/>
          <p:cNvSpPr/>
          <p:nvPr/>
        </p:nvSpPr>
        <p:spPr>
          <a:xfrm>
            <a:off x="7222066" y="1403879"/>
            <a:ext cx="254001" cy="254001"/>
          </a:xfrm>
          <a:prstGeom prst="rect">
            <a:avLst/>
          </a:prstGeom>
          <a:solidFill>
            <a:srgbClr val="5E5E5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2" name="Shape 1402"/>
          <p:cNvSpPr/>
          <p:nvPr/>
        </p:nvSpPr>
        <p:spPr>
          <a:xfrm>
            <a:off x="7476066" y="1141677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3" name="Shape 1403"/>
          <p:cNvSpPr/>
          <p:nvPr/>
        </p:nvSpPr>
        <p:spPr>
          <a:xfrm>
            <a:off x="7711016" y="1134004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4" name="Shape 1404"/>
          <p:cNvSpPr/>
          <p:nvPr/>
        </p:nvSpPr>
        <p:spPr>
          <a:xfrm>
            <a:off x="7958666" y="1134004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5" name="Shape 1405"/>
          <p:cNvSpPr/>
          <p:nvPr/>
        </p:nvSpPr>
        <p:spPr>
          <a:xfrm>
            <a:off x="8209491" y="1141677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6" name="Shape 1406"/>
          <p:cNvSpPr/>
          <p:nvPr/>
        </p:nvSpPr>
        <p:spPr>
          <a:xfrm>
            <a:off x="8473016" y="1134004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7" name="Shape 1407"/>
          <p:cNvSpPr/>
          <p:nvPr/>
        </p:nvSpPr>
        <p:spPr>
          <a:xfrm>
            <a:off x="8736541" y="1141677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8" name="Shape 1408"/>
          <p:cNvSpPr/>
          <p:nvPr/>
        </p:nvSpPr>
        <p:spPr>
          <a:xfrm>
            <a:off x="7476066" y="866378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09" name="Shape 1409"/>
          <p:cNvSpPr/>
          <p:nvPr/>
        </p:nvSpPr>
        <p:spPr>
          <a:xfrm>
            <a:off x="7711016" y="858705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0" name="Shape 1410"/>
          <p:cNvSpPr/>
          <p:nvPr/>
        </p:nvSpPr>
        <p:spPr>
          <a:xfrm>
            <a:off x="7958666" y="858705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1" name="Shape 1411"/>
          <p:cNvSpPr/>
          <p:nvPr/>
        </p:nvSpPr>
        <p:spPr>
          <a:xfrm>
            <a:off x="8209491" y="866378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2" name="Shape 1412"/>
          <p:cNvSpPr/>
          <p:nvPr/>
        </p:nvSpPr>
        <p:spPr>
          <a:xfrm>
            <a:off x="8473016" y="858705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3" name="Shape 1413"/>
          <p:cNvSpPr/>
          <p:nvPr/>
        </p:nvSpPr>
        <p:spPr>
          <a:xfrm>
            <a:off x="8736541" y="866378"/>
            <a:ext cx="254001" cy="254001"/>
          </a:xfrm>
          <a:prstGeom prst="rect">
            <a:avLst/>
          </a:prstGeom>
          <a:solidFill>
            <a:srgbClr val="9452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4" name="Shape 1414"/>
          <p:cNvSpPr/>
          <p:nvPr/>
        </p:nvSpPr>
        <p:spPr>
          <a:xfrm>
            <a:off x="8234891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5" name="Shape 1415"/>
          <p:cNvSpPr/>
          <p:nvPr/>
        </p:nvSpPr>
        <p:spPr>
          <a:xfrm>
            <a:off x="8473016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6" name="Shape 1416"/>
          <p:cNvSpPr/>
          <p:nvPr/>
        </p:nvSpPr>
        <p:spPr>
          <a:xfrm>
            <a:off x="8744746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7" name="Shape 1417"/>
          <p:cNvSpPr/>
          <p:nvPr/>
        </p:nvSpPr>
        <p:spPr>
          <a:xfrm>
            <a:off x="8225366" y="3420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8" name="Shape 1418"/>
          <p:cNvSpPr/>
          <p:nvPr/>
        </p:nvSpPr>
        <p:spPr>
          <a:xfrm>
            <a:off x="8492066" y="3428470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19" name="Shape 1419"/>
          <p:cNvSpPr/>
          <p:nvPr/>
        </p:nvSpPr>
        <p:spPr>
          <a:xfrm>
            <a:off x="8736541" y="3428470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0" name="Shape 1420"/>
          <p:cNvSpPr/>
          <p:nvPr/>
        </p:nvSpPr>
        <p:spPr>
          <a:xfrm>
            <a:off x="8736541" y="3174471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1" name="Shape 1421"/>
          <p:cNvSpPr/>
          <p:nvPr/>
        </p:nvSpPr>
        <p:spPr>
          <a:xfrm>
            <a:off x="8736541" y="291888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2" name="Shape 1422"/>
          <p:cNvSpPr/>
          <p:nvPr/>
        </p:nvSpPr>
        <p:spPr>
          <a:xfrm>
            <a:off x="5425016" y="365918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3" name="Shape 1423"/>
          <p:cNvSpPr/>
          <p:nvPr/>
        </p:nvSpPr>
        <p:spPr>
          <a:xfrm>
            <a:off x="5201178" y="366262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4" name="Shape 1424"/>
          <p:cNvSpPr/>
          <p:nvPr/>
        </p:nvSpPr>
        <p:spPr>
          <a:xfrm>
            <a:off x="4936066" y="365918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5" name="Shape 1425"/>
          <p:cNvSpPr/>
          <p:nvPr/>
        </p:nvSpPr>
        <p:spPr>
          <a:xfrm>
            <a:off x="4402666" y="3662627"/>
            <a:ext cx="254001" cy="254001"/>
          </a:xfrm>
          <a:prstGeom prst="rect">
            <a:avLst/>
          </a:prstGeom>
          <a:solidFill>
            <a:srgbClr val="919191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6" name="Shape 1426"/>
          <p:cNvSpPr/>
          <p:nvPr/>
        </p:nvSpPr>
        <p:spPr>
          <a:xfrm>
            <a:off x="4392214" y="3409420"/>
            <a:ext cx="254001" cy="254001"/>
          </a:xfrm>
          <a:prstGeom prst="rect">
            <a:avLst/>
          </a:prstGeom>
          <a:solidFill>
            <a:srgbClr val="919191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7" name="Shape 1427"/>
          <p:cNvSpPr/>
          <p:nvPr/>
        </p:nvSpPr>
        <p:spPr>
          <a:xfrm>
            <a:off x="4385733" y="1624541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8" name="Shape 1428"/>
          <p:cNvSpPr/>
          <p:nvPr/>
        </p:nvSpPr>
        <p:spPr>
          <a:xfrm>
            <a:off x="4385733" y="1370541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9" name="Shape 1429"/>
          <p:cNvSpPr/>
          <p:nvPr/>
        </p:nvSpPr>
        <p:spPr>
          <a:xfrm>
            <a:off x="4385864" y="1121304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0" name="Shape 1430"/>
          <p:cNvSpPr/>
          <p:nvPr/>
        </p:nvSpPr>
        <p:spPr>
          <a:xfrm>
            <a:off x="4402666" y="880533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1" name="Shape 1431"/>
          <p:cNvSpPr/>
          <p:nvPr/>
        </p:nvSpPr>
        <p:spPr>
          <a:xfrm>
            <a:off x="4663016" y="880533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2" name="Shape 1432"/>
          <p:cNvSpPr/>
          <p:nvPr/>
        </p:nvSpPr>
        <p:spPr>
          <a:xfrm>
            <a:off x="4639864" y="1141677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3" name="Shape 1433"/>
          <p:cNvSpPr/>
          <p:nvPr/>
        </p:nvSpPr>
        <p:spPr>
          <a:xfrm>
            <a:off x="4919662" y="862541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4" name="Shape 1434"/>
          <p:cNvSpPr/>
          <p:nvPr/>
        </p:nvSpPr>
        <p:spPr>
          <a:xfrm>
            <a:off x="5172604" y="1141677"/>
            <a:ext cx="254001" cy="254001"/>
          </a:xfrm>
          <a:prstGeom prst="rect">
            <a:avLst/>
          </a:prstGeom>
          <a:solidFill>
            <a:srgbClr val="008F0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35" name="Shape 1435"/>
          <p:cNvSpPr/>
          <p:nvPr/>
        </p:nvSpPr>
        <p:spPr>
          <a:xfrm>
            <a:off x="5164666" y="1642533"/>
            <a:ext cx="254001" cy="254001"/>
          </a:xfrm>
          <a:prstGeom prst="rect">
            <a:avLst/>
          </a:prstGeom>
          <a:solidFill>
            <a:srgbClr val="00FA9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Shape 1437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1438" name="Shape 1438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39" name="Shape 1439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808080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440" name="Shape 1440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1" name="Shape 1441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2" name="Shape 1442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3" name="Shape 1443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4" name="Shape 1444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5" name="Shape 1445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6" name="Shape 1446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7" name="Shape 1447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8" name="Shape 1448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49" name="Shape 1449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0" name="Shape 1450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1" name="Shape 1451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2" name="Shape 1452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3" name="Shape 1453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4" name="Shape 1454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5" name="Shape 1455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6" name="Shape 1456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7" name="Shape 1457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8" name="Shape 1458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59" name="Shape 1459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0" name="Shape 1460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1" name="Shape 1461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2" name="Shape 1462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3" name="Shape 1463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4" name="Shape 1464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5" name="Shape 1465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6" name="Shape 1466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7" name="Shape 1467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8" name="Shape 1468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69" name="Shape 1469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0" name="Shape 1470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1" name="Shape 1471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2" name="Shape 1472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3" name="Shape 1473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4" name="Shape 1474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1475" name="Shape 1475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76" name="Shape 1476"/>
          <p:cNvSpPr/>
          <p:nvPr/>
        </p:nvSpPr>
        <p:spPr>
          <a:xfrm>
            <a:off x="6175904" y="2164820"/>
            <a:ext cx="254001" cy="254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77" name="Shape 1477"/>
          <p:cNvSpPr/>
          <p:nvPr/>
        </p:nvSpPr>
        <p:spPr>
          <a:xfrm>
            <a:off x="6439429" y="2156354"/>
            <a:ext cx="254001" cy="254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78" name="Shape 1478"/>
          <p:cNvSpPr/>
          <p:nvPr/>
        </p:nvSpPr>
        <p:spPr>
          <a:xfrm>
            <a:off x="6426729" y="2419879"/>
            <a:ext cx="254001" cy="254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79" name="Shape 1479"/>
          <p:cNvSpPr/>
          <p:nvPr/>
        </p:nvSpPr>
        <p:spPr>
          <a:xfrm>
            <a:off x="6696603" y="2419879"/>
            <a:ext cx="254001" cy="254001"/>
          </a:xfrm>
          <a:prstGeom prst="rect">
            <a:avLst/>
          </a:prstGeom>
          <a:solidFill>
            <a:srgbClr val="C0C0C0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1480" name="Shape 1480"/>
          <p:cNvSpPr/>
          <p:nvPr/>
        </p:nvSpPr>
        <p:spPr>
          <a:xfrm>
            <a:off x="8467911" y="2150004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1" name="Shape 1481"/>
          <p:cNvSpPr/>
          <p:nvPr/>
        </p:nvSpPr>
        <p:spPr>
          <a:xfrm>
            <a:off x="8466666" y="2423583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2" name="Shape 1482"/>
          <p:cNvSpPr/>
          <p:nvPr/>
        </p:nvSpPr>
        <p:spPr>
          <a:xfrm>
            <a:off x="8212666" y="2424641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3" name="Shape 1483"/>
          <p:cNvSpPr/>
          <p:nvPr/>
        </p:nvSpPr>
        <p:spPr>
          <a:xfrm>
            <a:off x="8212666" y="2149474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4" name="Shape 1484"/>
          <p:cNvSpPr/>
          <p:nvPr/>
        </p:nvSpPr>
        <p:spPr>
          <a:xfrm>
            <a:off x="8212666" y="1904470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5" name="Shape 1485"/>
          <p:cNvSpPr/>
          <p:nvPr/>
        </p:nvSpPr>
        <p:spPr>
          <a:xfrm>
            <a:off x="8225366" y="1642533"/>
            <a:ext cx="254001" cy="254001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6" name="Shape 1486"/>
          <p:cNvSpPr/>
          <p:nvPr/>
        </p:nvSpPr>
        <p:spPr>
          <a:xfrm>
            <a:off x="7958666" y="1654175"/>
            <a:ext cx="254001" cy="25400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7" name="Shape 1487"/>
          <p:cNvSpPr/>
          <p:nvPr/>
        </p:nvSpPr>
        <p:spPr>
          <a:xfrm>
            <a:off x="7952316" y="1899708"/>
            <a:ext cx="254001" cy="254001"/>
          </a:xfrm>
          <a:prstGeom prst="rect">
            <a:avLst/>
          </a:prstGeom>
          <a:solidFill>
            <a:srgbClr val="D3D3D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8" name="Shape 1488"/>
          <p:cNvSpPr/>
          <p:nvPr/>
        </p:nvSpPr>
        <p:spPr>
          <a:xfrm>
            <a:off x="5936191" y="3174471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89" name="Shape 1489"/>
          <p:cNvSpPr/>
          <p:nvPr/>
        </p:nvSpPr>
        <p:spPr>
          <a:xfrm>
            <a:off x="6206066" y="3172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0" name="Shape 1490"/>
          <p:cNvSpPr/>
          <p:nvPr/>
        </p:nvSpPr>
        <p:spPr>
          <a:xfrm>
            <a:off x="6447366" y="3183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1" name="Shape 1491"/>
          <p:cNvSpPr/>
          <p:nvPr/>
        </p:nvSpPr>
        <p:spPr>
          <a:xfrm>
            <a:off x="6434666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2" name="Shape 1492"/>
          <p:cNvSpPr/>
          <p:nvPr/>
        </p:nvSpPr>
        <p:spPr>
          <a:xfrm>
            <a:off x="6696603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3" name="Shape 1493"/>
          <p:cNvSpPr/>
          <p:nvPr/>
        </p:nvSpPr>
        <p:spPr>
          <a:xfrm>
            <a:off x="6968066" y="2929466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4" name="Shape 1494"/>
          <p:cNvSpPr/>
          <p:nvPr/>
        </p:nvSpPr>
        <p:spPr>
          <a:xfrm>
            <a:off x="6955366" y="3172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5" name="Shape 1495"/>
          <p:cNvSpPr/>
          <p:nvPr/>
        </p:nvSpPr>
        <p:spPr>
          <a:xfrm>
            <a:off x="6955366" y="342053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6" name="Shape 1496"/>
          <p:cNvSpPr/>
          <p:nvPr/>
        </p:nvSpPr>
        <p:spPr>
          <a:xfrm>
            <a:off x="6955366" y="3680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7" name="Shape 1497"/>
          <p:cNvSpPr/>
          <p:nvPr/>
        </p:nvSpPr>
        <p:spPr>
          <a:xfrm>
            <a:off x="6714066" y="368088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8" name="Shape 1498"/>
          <p:cNvSpPr/>
          <p:nvPr/>
        </p:nvSpPr>
        <p:spPr>
          <a:xfrm>
            <a:off x="6447366" y="3687233"/>
            <a:ext cx="254001" cy="254001"/>
          </a:xfrm>
          <a:prstGeom prst="rect">
            <a:avLst/>
          </a:prstGeom>
          <a:solidFill>
            <a:srgbClr val="676767"/>
          </a:solidFill>
          <a:ln w="12700">
            <a:miter lim="400000"/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99" name="Shape 1499"/>
          <p:cNvSpPr/>
          <p:nvPr/>
        </p:nvSpPr>
        <p:spPr>
          <a:xfrm>
            <a:off x="4650976" y="190923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0" name="Shape 1500"/>
          <p:cNvSpPr/>
          <p:nvPr/>
        </p:nvSpPr>
        <p:spPr>
          <a:xfrm>
            <a:off x="4656666" y="2183870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1" name="Shape 1501"/>
          <p:cNvSpPr/>
          <p:nvPr/>
        </p:nvSpPr>
        <p:spPr>
          <a:xfrm>
            <a:off x="4654151" y="1645179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2" name="Shape 1502"/>
          <p:cNvSpPr/>
          <p:nvPr/>
        </p:nvSpPr>
        <p:spPr>
          <a:xfrm>
            <a:off x="4655079" y="139488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3" name="Shape 1503"/>
          <p:cNvSpPr/>
          <p:nvPr/>
        </p:nvSpPr>
        <p:spPr>
          <a:xfrm>
            <a:off x="4931303" y="1404408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4" name="Shape 1504"/>
          <p:cNvSpPr/>
          <p:nvPr/>
        </p:nvSpPr>
        <p:spPr>
          <a:xfrm>
            <a:off x="4928129" y="1121304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5" name="Shape 1505"/>
          <p:cNvSpPr/>
          <p:nvPr/>
        </p:nvSpPr>
        <p:spPr>
          <a:xfrm>
            <a:off x="5172604" y="875770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6" name="Shape 1506"/>
          <p:cNvSpPr/>
          <p:nvPr/>
        </p:nvSpPr>
        <p:spPr>
          <a:xfrm>
            <a:off x="5439303" y="89270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7" name="Shape 1507"/>
          <p:cNvSpPr/>
          <p:nvPr/>
        </p:nvSpPr>
        <p:spPr>
          <a:xfrm>
            <a:off x="5439303" y="115358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8" name="Shape 1508"/>
          <p:cNvSpPr/>
          <p:nvPr/>
        </p:nvSpPr>
        <p:spPr>
          <a:xfrm>
            <a:off x="5439303" y="139488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09" name="Shape 1509"/>
          <p:cNvSpPr/>
          <p:nvPr/>
        </p:nvSpPr>
        <p:spPr>
          <a:xfrm>
            <a:off x="5175779" y="1410758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0" name="Shape 1510"/>
          <p:cNvSpPr/>
          <p:nvPr/>
        </p:nvSpPr>
        <p:spPr>
          <a:xfrm>
            <a:off x="4931303" y="1642533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1" name="Shape 1511"/>
          <p:cNvSpPr/>
          <p:nvPr/>
        </p:nvSpPr>
        <p:spPr>
          <a:xfrm>
            <a:off x="4931303" y="1913995"/>
            <a:ext cx="254001" cy="254001"/>
          </a:xfrm>
          <a:prstGeom prst="rect">
            <a:avLst/>
          </a:prstGeom>
          <a:solidFill>
            <a:srgbClr val="828282"/>
          </a:solidFill>
          <a:ln>
            <a:solidFill>
              <a:srgbClr val="7CD036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2" name="Shape 1512"/>
          <p:cNvSpPr/>
          <p:nvPr/>
        </p:nvSpPr>
        <p:spPr>
          <a:xfrm>
            <a:off x="6455304" y="1886479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3" name="Shape 1513"/>
          <p:cNvSpPr/>
          <p:nvPr/>
        </p:nvSpPr>
        <p:spPr>
          <a:xfrm>
            <a:off x="6718828" y="1891770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4" name="Shape 1514"/>
          <p:cNvSpPr/>
          <p:nvPr/>
        </p:nvSpPr>
        <p:spPr>
          <a:xfrm>
            <a:off x="6718828" y="1619779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5" name="Shape 1515"/>
          <p:cNvSpPr/>
          <p:nvPr/>
        </p:nvSpPr>
        <p:spPr>
          <a:xfrm>
            <a:off x="6439429" y="1619779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6" name="Shape 1516"/>
          <p:cNvSpPr/>
          <p:nvPr/>
        </p:nvSpPr>
        <p:spPr>
          <a:xfrm>
            <a:off x="6439429" y="1351491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7" name="Shape 1517"/>
          <p:cNvSpPr/>
          <p:nvPr/>
        </p:nvSpPr>
        <p:spPr>
          <a:xfrm>
            <a:off x="6434666" y="1134004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8" name="Shape 1518"/>
          <p:cNvSpPr/>
          <p:nvPr/>
        </p:nvSpPr>
        <p:spPr>
          <a:xfrm>
            <a:off x="6693428" y="1146439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19" name="Shape 1519"/>
          <p:cNvSpPr/>
          <p:nvPr/>
        </p:nvSpPr>
        <p:spPr>
          <a:xfrm>
            <a:off x="6680728" y="890852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0" name="Shape 1520"/>
          <p:cNvSpPr/>
          <p:nvPr/>
        </p:nvSpPr>
        <p:spPr>
          <a:xfrm>
            <a:off x="6955366" y="890852"/>
            <a:ext cx="254001" cy="254001"/>
          </a:xfrm>
          <a:prstGeom prst="rect">
            <a:avLst/>
          </a:prstGeom>
          <a:solidFill>
            <a:srgbClr val="EAEAE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1" name="Shape 1521"/>
          <p:cNvSpPr/>
          <p:nvPr/>
        </p:nvSpPr>
        <p:spPr>
          <a:xfrm>
            <a:off x="7207778" y="892703"/>
            <a:ext cx="254001" cy="254001"/>
          </a:xfrm>
          <a:prstGeom prst="rect">
            <a:avLst/>
          </a:prstGeom>
          <a:solidFill>
            <a:srgbClr val="CACAC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2" name="Shape 1522"/>
          <p:cNvSpPr/>
          <p:nvPr/>
        </p:nvSpPr>
        <p:spPr>
          <a:xfrm>
            <a:off x="7207778" y="1155170"/>
            <a:ext cx="254001" cy="254001"/>
          </a:xfrm>
          <a:prstGeom prst="rect">
            <a:avLst/>
          </a:prstGeom>
          <a:solidFill>
            <a:srgbClr val="CACAC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3" name="Shape 1523"/>
          <p:cNvSpPr/>
          <p:nvPr/>
        </p:nvSpPr>
        <p:spPr>
          <a:xfrm>
            <a:off x="6944253" y="1146439"/>
            <a:ext cx="254001" cy="254001"/>
          </a:xfrm>
          <a:prstGeom prst="rect">
            <a:avLst/>
          </a:prstGeom>
          <a:solidFill>
            <a:srgbClr val="CACAC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4" name="Shape 1524"/>
          <p:cNvSpPr/>
          <p:nvPr/>
        </p:nvSpPr>
        <p:spPr>
          <a:xfrm>
            <a:off x="6944253" y="1399116"/>
            <a:ext cx="254001" cy="254001"/>
          </a:xfrm>
          <a:prstGeom prst="rect">
            <a:avLst/>
          </a:prstGeom>
          <a:solidFill>
            <a:srgbClr val="CACAC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5" name="Shape 1525"/>
          <p:cNvSpPr/>
          <p:nvPr/>
        </p:nvSpPr>
        <p:spPr>
          <a:xfrm>
            <a:off x="6706128" y="1391179"/>
            <a:ext cx="254001" cy="254001"/>
          </a:xfrm>
          <a:prstGeom prst="rect">
            <a:avLst/>
          </a:prstGeom>
          <a:solidFill>
            <a:srgbClr val="CACAC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6" name="Shape 1526"/>
          <p:cNvSpPr/>
          <p:nvPr/>
        </p:nvSpPr>
        <p:spPr>
          <a:xfrm>
            <a:off x="7717366" y="3676120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7" name="Shape 1527"/>
          <p:cNvSpPr/>
          <p:nvPr/>
        </p:nvSpPr>
        <p:spPr>
          <a:xfrm>
            <a:off x="7987584" y="3676650"/>
            <a:ext cx="254001" cy="254000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8" name="Shape 1528"/>
          <p:cNvSpPr/>
          <p:nvPr/>
        </p:nvSpPr>
        <p:spPr>
          <a:xfrm>
            <a:off x="7965016" y="3420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29" name="Shape 1529"/>
          <p:cNvSpPr/>
          <p:nvPr/>
        </p:nvSpPr>
        <p:spPr>
          <a:xfrm>
            <a:off x="7955491" y="317447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0" name="Shape 1530"/>
          <p:cNvSpPr/>
          <p:nvPr/>
        </p:nvSpPr>
        <p:spPr>
          <a:xfrm>
            <a:off x="8219016" y="3166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1" name="Shape 1531"/>
          <p:cNvSpPr/>
          <p:nvPr/>
        </p:nvSpPr>
        <p:spPr>
          <a:xfrm>
            <a:off x="8463491" y="317447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2" name="Shape 1532"/>
          <p:cNvSpPr/>
          <p:nvPr/>
        </p:nvSpPr>
        <p:spPr>
          <a:xfrm>
            <a:off x="8473016" y="2912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3" name="Shape 1533"/>
          <p:cNvSpPr/>
          <p:nvPr/>
        </p:nvSpPr>
        <p:spPr>
          <a:xfrm>
            <a:off x="8482541" y="2697691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4" name="Shape 1534"/>
          <p:cNvSpPr/>
          <p:nvPr/>
        </p:nvSpPr>
        <p:spPr>
          <a:xfrm>
            <a:off x="8717491" y="266488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5" name="Shape 1535"/>
          <p:cNvSpPr/>
          <p:nvPr/>
        </p:nvSpPr>
        <p:spPr>
          <a:xfrm>
            <a:off x="8723841" y="241088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6" name="Shape 1536"/>
          <p:cNvSpPr/>
          <p:nvPr/>
        </p:nvSpPr>
        <p:spPr>
          <a:xfrm>
            <a:off x="8736541" y="2152120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7" name="Shape 1537"/>
          <p:cNvSpPr/>
          <p:nvPr/>
        </p:nvSpPr>
        <p:spPr>
          <a:xfrm>
            <a:off x="8736541" y="1906852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8" name="Shape 1538"/>
          <p:cNvSpPr/>
          <p:nvPr/>
        </p:nvSpPr>
        <p:spPr>
          <a:xfrm>
            <a:off x="8746066" y="1652058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39" name="Shape 1539"/>
          <p:cNvSpPr/>
          <p:nvPr/>
        </p:nvSpPr>
        <p:spPr>
          <a:xfrm>
            <a:off x="8736541" y="1388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0" name="Shape 1540"/>
          <p:cNvSpPr/>
          <p:nvPr/>
        </p:nvSpPr>
        <p:spPr>
          <a:xfrm>
            <a:off x="7457016" y="36766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1" name="Shape 1541"/>
          <p:cNvSpPr/>
          <p:nvPr/>
        </p:nvSpPr>
        <p:spPr>
          <a:xfrm>
            <a:off x="7193491" y="36766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2" name="Shape 1542"/>
          <p:cNvSpPr/>
          <p:nvPr/>
        </p:nvSpPr>
        <p:spPr>
          <a:xfrm>
            <a:off x="7222066" y="3409420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3" name="Shape 1543"/>
          <p:cNvSpPr/>
          <p:nvPr/>
        </p:nvSpPr>
        <p:spPr>
          <a:xfrm>
            <a:off x="7222066" y="3166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4" name="Shape 1544"/>
          <p:cNvSpPr/>
          <p:nvPr/>
        </p:nvSpPr>
        <p:spPr>
          <a:xfrm>
            <a:off x="7476066" y="318558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5" name="Shape 1545"/>
          <p:cNvSpPr/>
          <p:nvPr/>
        </p:nvSpPr>
        <p:spPr>
          <a:xfrm>
            <a:off x="7717366" y="3174471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6" name="Shape 1546"/>
          <p:cNvSpPr/>
          <p:nvPr/>
        </p:nvSpPr>
        <p:spPr>
          <a:xfrm>
            <a:off x="771101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7" name="Shape 1547"/>
          <p:cNvSpPr/>
          <p:nvPr/>
        </p:nvSpPr>
        <p:spPr>
          <a:xfrm>
            <a:off x="798406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8" name="Shape 1548"/>
          <p:cNvSpPr/>
          <p:nvPr/>
        </p:nvSpPr>
        <p:spPr>
          <a:xfrm>
            <a:off x="8238066" y="2912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49" name="Shape 1549"/>
          <p:cNvSpPr/>
          <p:nvPr/>
        </p:nvSpPr>
        <p:spPr>
          <a:xfrm>
            <a:off x="8219016" y="266488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0" name="Shape 1550"/>
          <p:cNvSpPr/>
          <p:nvPr/>
        </p:nvSpPr>
        <p:spPr>
          <a:xfrm>
            <a:off x="7952316" y="2658533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1" name="Shape 1551"/>
          <p:cNvSpPr/>
          <p:nvPr/>
        </p:nvSpPr>
        <p:spPr>
          <a:xfrm>
            <a:off x="7955491" y="2406120"/>
            <a:ext cx="254001" cy="254001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2" name="Shape 1552"/>
          <p:cNvSpPr/>
          <p:nvPr/>
        </p:nvSpPr>
        <p:spPr>
          <a:xfrm>
            <a:off x="7952316" y="2165350"/>
            <a:ext cx="254001" cy="254000"/>
          </a:xfrm>
          <a:prstGeom prst="rect">
            <a:avLst/>
          </a:prstGeom>
          <a:solidFill>
            <a:srgbClr val="8E8E8E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3" name="Shape 1553"/>
          <p:cNvSpPr/>
          <p:nvPr/>
        </p:nvSpPr>
        <p:spPr>
          <a:xfrm>
            <a:off x="4656666" y="3680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4" name="Shape 1554"/>
          <p:cNvSpPr/>
          <p:nvPr/>
        </p:nvSpPr>
        <p:spPr>
          <a:xfrm>
            <a:off x="4660900" y="3440112"/>
            <a:ext cx="254000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5" name="Shape 1555"/>
          <p:cNvSpPr/>
          <p:nvPr/>
        </p:nvSpPr>
        <p:spPr>
          <a:xfrm>
            <a:off x="4663016" y="3172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6" name="Shape 1556"/>
          <p:cNvSpPr/>
          <p:nvPr/>
        </p:nvSpPr>
        <p:spPr>
          <a:xfrm>
            <a:off x="4402666" y="3166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7" name="Shape 1557"/>
          <p:cNvSpPr/>
          <p:nvPr/>
        </p:nvSpPr>
        <p:spPr>
          <a:xfrm>
            <a:off x="4416953" y="2912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8" name="Shape 1558"/>
          <p:cNvSpPr/>
          <p:nvPr/>
        </p:nvSpPr>
        <p:spPr>
          <a:xfrm>
            <a:off x="4416953" y="2664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59" name="Shape 1559"/>
          <p:cNvSpPr/>
          <p:nvPr/>
        </p:nvSpPr>
        <p:spPr>
          <a:xfrm>
            <a:off x="4402666" y="2404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0" name="Shape 1560"/>
          <p:cNvSpPr/>
          <p:nvPr/>
        </p:nvSpPr>
        <p:spPr>
          <a:xfrm>
            <a:off x="4402666" y="2150004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1" name="Shape 1561"/>
          <p:cNvSpPr/>
          <p:nvPr/>
        </p:nvSpPr>
        <p:spPr>
          <a:xfrm>
            <a:off x="4402666" y="1878541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979797">
                <a:alpha val="35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2" name="Shape 1562"/>
          <p:cNvSpPr/>
          <p:nvPr/>
        </p:nvSpPr>
        <p:spPr>
          <a:xfrm>
            <a:off x="5662214" y="2150004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3" name="Shape 1563"/>
          <p:cNvSpPr/>
          <p:nvPr/>
        </p:nvSpPr>
        <p:spPr>
          <a:xfrm>
            <a:off x="5679016" y="2410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4" name="Shape 1564"/>
          <p:cNvSpPr/>
          <p:nvPr/>
        </p:nvSpPr>
        <p:spPr>
          <a:xfrm>
            <a:off x="5418666" y="241088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5" name="Shape 1565"/>
          <p:cNvSpPr/>
          <p:nvPr/>
        </p:nvSpPr>
        <p:spPr>
          <a:xfrm>
            <a:off x="5418666" y="2138891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6" name="Shape 1566"/>
          <p:cNvSpPr/>
          <p:nvPr/>
        </p:nvSpPr>
        <p:spPr>
          <a:xfrm>
            <a:off x="5431366" y="1886479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7" name="Shape 1567"/>
          <p:cNvSpPr/>
          <p:nvPr/>
        </p:nvSpPr>
        <p:spPr>
          <a:xfrm>
            <a:off x="5418666" y="1652058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8" name="Shape 1568"/>
          <p:cNvSpPr/>
          <p:nvPr/>
        </p:nvSpPr>
        <p:spPr>
          <a:xfrm>
            <a:off x="5670550" y="1660525"/>
            <a:ext cx="254000" cy="254000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69" name="Shape 1569"/>
          <p:cNvSpPr/>
          <p:nvPr/>
        </p:nvSpPr>
        <p:spPr>
          <a:xfrm>
            <a:off x="5691716" y="1388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0" name="Shape 1570"/>
          <p:cNvSpPr/>
          <p:nvPr/>
        </p:nvSpPr>
        <p:spPr>
          <a:xfrm>
            <a:off x="5698066" y="1134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1" name="Shape 1571"/>
          <p:cNvSpPr/>
          <p:nvPr/>
        </p:nvSpPr>
        <p:spPr>
          <a:xfrm>
            <a:off x="5698066" y="880533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2" name="Shape 1572"/>
          <p:cNvSpPr/>
          <p:nvPr/>
        </p:nvSpPr>
        <p:spPr>
          <a:xfrm>
            <a:off x="5945716" y="888470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3" name="Shape 1573"/>
          <p:cNvSpPr/>
          <p:nvPr/>
        </p:nvSpPr>
        <p:spPr>
          <a:xfrm>
            <a:off x="6206066" y="887677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4" name="Shape 1574"/>
          <p:cNvSpPr/>
          <p:nvPr/>
        </p:nvSpPr>
        <p:spPr>
          <a:xfrm>
            <a:off x="6460066" y="887677"/>
            <a:ext cx="254001" cy="254001"/>
          </a:xfrm>
          <a:prstGeom prst="rect">
            <a:avLst/>
          </a:prstGeom>
          <a:solidFill>
            <a:srgbClr val="B4B4B4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5" name="Shape 1575"/>
          <p:cNvSpPr/>
          <p:nvPr/>
        </p:nvSpPr>
        <p:spPr>
          <a:xfrm>
            <a:off x="7203016" y="1904470"/>
            <a:ext cx="254001" cy="254001"/>
          </a:xfrm>
          <a:prstGeom prst="rect">
            <a:avLst/>
          </a:prstGeom>
          <a:solidFill>
            <a:srgbClr val="D0D0D0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6" name="Shape 1576"/>
          <p:cNvSpPr/>
          <p:nvPr/>
        </p:nvSpPr>
        <p:spPr>
          <a:xfrm>
            <a:off x="7193491" y="1649941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7" name="Shape 1577"/>
          <p:cNvSpPr/>
          <p:nvPr/>
        </p:nvSpPr>
        <p:spPr>
          <a:xfrm>
            <a:off x="6940284" y="1642533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8" name="Shape 1578"/>
          <p:cNvSpPr/>
          <p:nvPr/>
        </p:nvSpPr>
        <p:spPr>
          <a:xfrm>
            <a:off x="6949016" y="1906058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79" name="Shape 1579"/>
          <p:cNvSpPr/>
          <p:nvPr/>
        </p:nvSpPr>
        <p:spPr>
          <a:xfrm>
            <a:off x="6952984" y="2165350"/>
            <a:ext cx="254001" cy="254000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0" name="Shape 1580"/>
          <p:cNvSpPr/>
          <p:nvPr/>
        </p:nvSpPr>
        <p:spPr>
          <a:xfrm>
            <a:off x="6688666" y="2150533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1" name="Shape 1581"/>
          <p:cNvSpPr/>
          <p:nvPr/>
        </p:nvSpPr>
        <p:spPr>
          <a:xfrm>
            <a:off x="5172604" y="1901824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2" name="Shape 1582"/>
          <p:cNvSpPr/>
          <p:nvPr/>
        </p:nvSpPr>
        <p:spPr>
          <a:xfrm>
            <a:off x="5159904" y="215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3" name="Shape 1583"/>
          <p:cNvSpPr/>
          <p:nvPr/>
        </p:nvSpPr>
        <p:spPr>
          <a:xfrm>
            <a:off x="4919662" y="2164820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4" name="Shape 1584"/>
          <p:cNvSpPr/>
          <p:nvPr/>
        </p:nvSpPr>
        <p:spPr>
          <a:xfrm>
            <a:off x="4919662" y="2424112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5" name="Shape 1585"/>
          <p:cNvSpPr/>
          <p:nvPr/>
        </p:nvSpPr>
        <p:spPr>
          <a:xfrm>
            <a:off x="4675716" y="2438664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6" name="Shape 1586"/>
          <p:cNvSpPr/>
          <p:nvPr/>
        </p:nvSpPr>
        <p:spPr>
          <a:xfrm>
            <a:off x="4675716" y="2663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7" name="Shape 1587"/>
          <p:cNvSpPr/>
          <p:nvPr/>
        </p:nvSpPr>
        <p:spPr>
          <a:xfrm>
            <a:off x="4667779" y="2917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8" name="Shape 1588"/>
          <p:cNvSpPr/>
          <p:nvPr/>
        </p:nvSpPr>
        <p:spPr>
          <a:xfrm>
            <a:off x="4919662" y="29236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89" name="Shape 1589"/>
          <p:cNvSpPr/>
          <p:nvPr/>
        </p:nvSpPr>
        <p:spPr>
          <a:xfrm>
            <a:off x="4929716" y="31903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0" name="Shape 1590"/>
          <p:cNvSpPr/>
          <p:nvPr/>
        </p:nvSpPr>
        <p:spPr>
          <a:xfrm>
            <a:off x="4929716" y="3442758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1" name="Shape 1591"/>
          <p:cNvSpPr/>
          <p:nvPr/>
        </p:nvSpPr>
        <p:spPr>
          <a:xfrm>
            <a:off x="5185304" y="3428470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2" name="Shape 1592"/>
          <p:cNvSpPr/>
          <p:nvPr/>
        </p:nvSpPr>
        <p:spPr>
          <a:xfrm>
            <a:off x="5432953" y="342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3" name="Shape 1593"/>
          <p:cNvSpPr/>
          <p:nvPr/>
        </p:nvSpPr>
        <p:spPr>
          <a:xfrm>
            <a:off x="5686953" y="342529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4" name="Shape 1594"/>
          <p:cNvSpPr/>
          <p:nvPr/>
        </p:nvSpPr>
        <p:spPr>
          <a:xfrm>
            <a:off x="5702828" y="3666331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5" name="Shape 1595"/>
          <p:cNvSpPr/>
          <p:nvPr/>
        </p:nvSpPr>
        <p:spPr>
          <a:xfrm>
            <a:off x="5960002" y="3672945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6" name="Shape 1596"/>
          <p:cNvSpPr/>
          <p:nvPr/>
        </p:nvSpPr>
        <p:spPr>
          <a:xfrm>
            <a:off x="6201303" y="3668183"/>
            <a:ext cx="254001" cy="254001"/>
          </a:xfrm>
          <a:prstGeom prst="rect">
            <a:avLst/>
          </a:prstGeom>
          <a:solidFill>
            <a:srgbClr val="AAAAAA"/>
          </a:solidFill>
          <a:ln>
            <a:solidFill>
              <a:srgbClr val="6E86C5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7" name="Shape 1597"/>
          <p:cNvSpPr/>
          <p:nvPr/>
        </p:nvSpPr>
        <p:spPr>
          <a:xfrm>
            <a:off x="5923491" y="2664883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8" name="Shape 1598"/>
          <p:cNvSpPr/>
          <p:nvPr/>
        </p:nvSpPr>
        <p:spPr>
          <a:xfrm>
            <a:off x="6194954" y="2658533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599" name="Shape 1599"/>
          <p:cNvSpPr/>
          <p:nvPr/>
        </p:nvSpPr>
        <p:spPr>
          <a:xfrm>
            <a:off x="6187016" y="2406120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0" name="Shape 1600"/>
          <p:cNvSpPr/>
          <p:nvPr/>
        </p:nvSpPr>
        <p:spPr>
          <a:xfrm>
            <a:off x="5933016" y="2404533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1" name="Shape 1601"/>
          <p:cNvSpPr/>
          <p:nvPr/>
        </p:nvSpPr>
        <p:spPr>
          <a:xfrm>
            <a:off x="5933016" y="2150004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2" name="Shape 1602"/>
          <p:cNvSpPr/>
          <p:nvPr/>
        </p:nvSpPr>
        <p:spPr>
          <a:xfrm>
            <a:off x="5926666" y="1899179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3" name="Shape 1603"/>
          <p:cNvSpPr/>
          <p:nvPr/>
        </p:nvSpPr>
        <p:spPr>
          <a:xfrm>
            <a:off x="5704416" y="1916641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4" name="Shape 1604"/>
          <p:cNvSpPr/>
          <p:nvPr/>
        </p:nvSpPr>
        <p:spPr>
          <a:xfrm>
            <a:off x="5945716" y="1642533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5" name="Shape 1605"/>
          <p:cNvSpPr/>
          <p:nvPr/>
        </p:nvSpPr>
        <p:spPr>
          <a:xfrm>
            <a:off x="5933016" y="1391576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6" name="Shape 1606"/>
          <p:cNvSpPr/>
          <p:nvPr/>
        </p:nvSpPr>
        <p:spPr>
          <a:xfrm>
            <a:off x="5923491" y="1140354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7" name="Shape 1607"/>
          <p:cNvSpPr/>
          <p:nvPr/>
        </p:nvSpPr>
        <p:spPr>
          <a:xfrm>
            <a:off x="6206066" y="1624541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8" name="Shape 1608"/>
          <p:cNvSpPr/>
          <p:nvPr/>
        </p:nvSpPr>
        <p:spPr>
          <a:xfrm>
            <a:off x="6187016" y="1363397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09" name="Shape 1609"/>
          <p:cNvSpPr/>
          <p:nvPr/>
        </p:nvSpPr>
        <p:spPr>
          <a:xfrm>
            <a:off x="6187016" y="1140354"/>
            <a:ext cx="254001" cy="254001"/>
          </a:xfrm>
          <a:prstGeom prst="rect">
            <a:avLst/>
          </a:prstGeom>
          <a:solidFill>
            <a:srgbClr val="CCCCCC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0" name="Shape 1610"/>
          <p:cNvSpPr/>
          <p:nvPr/>
        </p:nvSpPr>
        <p:spPr>
          <a:xfrm>
            <a:off x="7726891" y="1642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1" name="Shape 1611"/>
          <p:cNvSpPr/>
          <p:nvPr/>
        </p:nvSpPr>
        <p:spPr>
          <a:xfrm>
            <a:off x="7726891" y="1394354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2" name="Shape 1612"/>
          <p:cNvSpPr/>
          <p:nvPr/>
        </p:nvSpPr>
        <p:spPr>
          <a:xfrm>
            <a:off x="7980891" y="1388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3" name="Shape 1613"/>
          <p:cNvSpPr/>
          <p:nvPr/>
        </p:nvSpPr>
        <p:spPr>
          <a:xfrm>
            <a:off x="8250766" y="1388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4" name="Shape 1614"/>
          <p:cNvSpPr/>
          <p:nvPr/>
        </p:nvSpPr>
        <p:spPr>
          <a:xfrm>
            <a:off x="8498416" y="1388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5" name="Shape 1615"/>
          <p:cNvSpPr/>
          <p:nvPr/>
        </p:nvSpPr>
        <p:spPr>
          <a:xfrm>
            <a:off x="8473016" y="1654175"/>
            <a:ext cx="254001" cy="254000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6" name="Shape 1616"/>
          <p:cNvSpPr/>
          <p:nvPr/>
        </p:nvSpPr>
        <p:spPr>
          <a:xfrm>
            <a:off x="8482541" y="1878541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7" name="Shape 1617"/>
          <p:cNvSpPr/>
          <p:nvPr/>
        </p:nvSpPr>
        <p:spPr>
          <a:xfrm>
            <a:off x="7723716" y="1896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8" name="Shape 1618"/>
          <p:cNvSpPr/>
          <p:nvPr/>
        </p:nvSpPr>
        <p:spPr>
          <a:xfrm>
            <a:off x="7726891" y="2151591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19" name="Shape 1619"/>
          <p:cNvSpPr/>
          <p:nvPr/>
        </p:nvSpPr>
        <p:spPr>
          <a:xfrm>
            <a:off x="7723716" y="240453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0" name="Shape 1620"/>
          <p:cNvSpPr/>
          <p:nvPr/>
        </p:nvSpPr>
        <p:spPr>
          <a:xfrm>
            <a:off x="7726891" y="266488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1" name="Shape 1621"/>
          <p:cNvSpPr/>
          <p:nvPr/>
        </p:nvSpPr>
        <p:spPr>
          <a:xfrm>
            <a:off x="7468128" y="2660650"/>
            <a:ext cx="254001" cy="254000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2" name="Shape 1622"/>
          <p:cNvSpPr/>
          <p:nvPr/>
        </p:nvSpPr>
        <p:spPr>
          <a:xfrm>
            <a:off x="7472891" y="293158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3" name="Shape 1623"/>
          <p:cNvSpPr/>
          <p:nvPr/>
        </p:nvSpPr>
        <p:spPr>
          <a:xfrm>
            <a:off x="7228416" y="2918883"/>
            <a:ext cx="254001" cy="254001"/>
          </a:xfrm>
          <a:prstGeom prst="rect">
            <a:avLst/>
          </a:prstGeom>
          <a:solidFill>
            <a:srgbClr val="EAEAEA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4" name="Shape 1624"/>
          <p:cNvSpPr/>
          <p:nvPr/>
        </p:nvSpPr>
        <p:spPr>
          <a:xfrm>
            <a:off x="7447491" y="3420533"/>
            <a:ext cx="254001" cy="254001"/>
          </a:xfrm>
          <a:prstGeom prst="rect">
            <a:avLst/>
          </a:prstGeom>
          <a:solidFill>
            <a:srgbClr val="6F6F6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5" name="Shape 1625"/>
          <p:cNvSpPr/>
          <p:nvPr/>
        </p:nvSpPr>
        <p:spPr>
          <a:xfrm>
            <a:off x="7701491" y="3420533"/>
            <a:ext cx="254001" cy="254001"/>
          </a:xfrm>
          <a:prstGeom prst="rect">
            <a:avLst/>
          </a:prstGeom>
          <a:solidFill>
            <a:srgbClr val="6F6F6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6" name="Shape 1626"/>
          <p:cNvSpPr/>
          <p:nvPr/>
        </p:nvSpPr>
        <p:spPr>
          <a:xfrm>
            <a:off x="6696603" y="3174471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7" name="Shape 1627"/>
          <p:cNvSpPr/>
          <p:nvPr/>
        </p:nvSpPr>
        <p:spPr>
          <a:xfrm>
            <a:off x="6706128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8" name="Shape 1628"/>
          <p:cNvSpPr/>
          <p:nvPr/>
        </p:nvSpPr>
        <p:spPr>
          <a:xfrm>
            <a:off x="6439429" y="3445933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29" name="Shape 1629"/>
          <p:cNvSpPr/>
          <p:nvPr/>
        </p:nvSpPr>
        <p:spPr>
          <a:xfrm>
            <a:off x="6194954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0" name="Shape 1630"/>
          <p:cNvSpPr/>
          <p:nvPr/>
        </p:nvSpPr>
        <p:spPr>
          <a:xfrm>
            <a:off x="5945716" y="3440112"/>
            <a:ext cx="254001" cy="254001"/>
          </a:xfrm>
          <a:prstGeom prst="rect">
            <a:avLst/>
          </a:prstGeom>
          <a:solidFill>
            <a:srgbClr val="757575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1" name="Shape 1631"/>
          <p:cNvSpPr/>
          <p:nvPr/>
        </p:nvSpPr>
        <p:spPr>
          <a:xfrm>
            <a:off x="5164666" y="2419350"/>
            <a:ext cx="254001" cy="2540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2" name="Shape 1632"/>
          <p:cNvSpPr/>
          <p:nvPr/>
        </p:nvSpPr>
        <p:spPr>
          <a:xfrm>
            <a:off x="4936066" y="26648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3" name="Shape 1633"/>
          <p:cNvSpPr/>
          <p:nvPr/>
        </p:nvSpPr>
        <p:spPr>
          <a:xfrm>
            <a:off x="5177366" y="2673350"/>
            <a:ext cx="254001" cy="2540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4" name="Shape 1634"/>
          <p:cNvSpPr/>
          <p:nvPr/>
        </p:nvSpPr>
        <p:spPr>
          <a:xfrm>
            <a:off x="5679016" y="31728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5" name="Shape 1635"/>
          <p:cNvSpPr/>
          <p:nvPr/>
        </p:nvSpPr>
        <p:spPr>
          <a:xfrm>
            <a:off x="5691716" y="2673350"/>
            <a:ext cx="254001" cy="2540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6" name="Shape 1636"/>
          <p:cNvSpPr/>
          <p:nvPr/>
        </p:nvSpPr>
        <p:spPr>
          <a:xfrm>
            <a:off x="5172604" y="29188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7" name="Shape 1637"/>
          <p:cNvSpPr/>
          <p:nvPr/>
        </p:nvSpPr>
        <p:spPr>
          <a:xfrm>
            <a:off x="5177366" y="316653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8" name="Shape 1638"/>
          <p:cNvSpPr/>
          <p:nvPr/>
        </p:nvSpPr>
        <p:spPr>
          <a:xfrm>
            <a:off x="5425016" y="31728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39" name="Shape 1639"/>
          <p:cNvSpPr/>
          <p:nvPr/>
        </p:nvSpPr>
        <p:spPr>
          <a:xfrm>
            <a:off x="5425016" y="2687372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0" name="Shape 1640"/>
          <p:cNvSpPr/>
          <p:nvPr/>
        </p:nvSpPr>
        <p:spPr>
          <a:xfrm>
            <a:off x="5437716" y="29315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1" name="Shape 1641"/>
          <p:cNvSpPr/>
          <p:nvPr/>
        </p:nvSpPr>
        <p:spPr>
          <a:xfrm>
            <a:off x="5691716" y="29315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2" name="Shape 1642"/>
          <p:cNvSpPr/>
          <p:nvPr/>
        </p:nvSpPr>
        <p:spPr>
          <a:xfrm>
            <a:off x="5945716" y="2918883"/>
            <a:ext cx="254001" cy="254001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3" name="Shape 1643"/>
          <p:cNvSpPr/>
          <p:nvPr/>
        </p:nvSpPr>
        <p:spPr>
          <a:xfrm>
            <a:off x="6172729" y="2927350"/>
            <a:ext cx="254001" cy="254000"/>
          </a:xfrm>
          <a:prstGeom prst="rect">
            <a:avLst/>
          </a:prstGeom>
          <a:solidFill>
            <a:srgbClr val="999999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4" name="Shape 1644"/>
          <p:cNvSpPr/>
          <p:nvPr/>
        </p:nvSpPr>
        <p:spPr>
          <a:xfrm>
            <a:off x="6445779" y="2664883"/>
            <a:ext cx="254001" cy="254001"/>
          </a:xfrm>
          <a:prstGeom prst="rect">
            <a:avLst/>
          </a:prstGeom>
          <a:solidFill>
            <a:srgbClr val="A3A3A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5" name="Shape 1645"/>
          <p:cNvSpPr/>
          <p:nvPr/>
        </p:nvSpPr>
        <p:spPr>
          <a:xfrm>
            <a:off x="6696603" y="2673350"/>
            <a:ext cx="254001" cy="254000"/>
          </a:xfrm>
          <a:prstGeom prst="rect">
            <a:avLst/>
          </a:prstGeom>
          <a:solidFill>
            <a:srgbClr val="A3A3A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6" name="Shape 1646"/>
          <p:cNvSpPr/>
          <p:nvPr/>
        </p:nvSpPr>
        <p:spPr>
          <a:xfrm>
            <a:off x="6942666" y="2664883"/>
            <a:ext cx="254001" cy="254001"/>
          </a:xfrm>
          <a:prstGeom prst="rect">
            <a:avLst/>
          </a:prstGeom>
          <a:solidFill>
            <a:srgbClr val="A3A3A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7" name="Shape 1647"/>
          <p:cNvSpPr/>
          <p:nvPr/>
        </p:nvSpPr>
        <p:spPr>
          <a:xfrm>
            <a:off x="7180791" y="2664883"/>
            <a:ext cx="254001" cy="254001"/>
          </a:xfrm>
          <a:prstGeom prst="rect">
            <a:avLst/>
          </a:prstGeom>
          <a:solidFill>
            <a:srgbClr val="A3A3A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8" name="Shape 1648"/>
          <p:cNvSpPr/>
          <p:nvPr/>
        </p:nvSpPr>
        <p:spPr>
          <a:xfrm>
            <a:off x="7433732" y="2386541"/>
            <a:ext cx="254001" cy="254001"/>
          </a:xfrm>
          <a:prstGeom prst="rect">
            <a:avLst/>
          </a:prstGeom>
          <a:solidFill>
            <a:srgbClr val="A3A3A3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49" name="Shape 1649"/>
          <p:cNvSpPr/>
          <p:nvPr/>
        </p:nvSpPr>
        <p:spPr>
          <a:xfrm>
            <a:off x="7167033" y="2410883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0" name="Shape 1650"/>
          <p:cNvSpPr/>
          <p:nvPr/>
        </p:nvSpPr>
        <p:spPr>
          <a:xfrm>
            <a:off x="6949016" y="2410883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1" name="Shape 1651"/>
          <p:cNvSpPr/>
          <p:nvPr/>
        </p:nvSpPr>
        <p:spPr>
          <a:xfrm>
            <a:off x="7193491" y="2165350"/>
            <a:ext cx="254001" cy="254000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2" name="Shape 1652"/>
          <p:cNvSpPr/>
          <p:nvPr/>
        </p:nvSpPr>
        <p:spPr>
          <a:xfrm>
            <a:off x="7442728" y="2156883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3" name="Shape 1653"/>
          <p:cNvSpPr/>
          <p:nvPr/>
        </p:nvSpPr>
        <p:spPr>
          <a:xfrm>
            <a:off x="7429500" y="1896533"/>
            <a:ext cx="254000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4" name="Shape 1654"/>
          <p:cNvSpPr/>
          <p:nvPr/>
        </p:nvSpPr>
        <p:spPr>
          <a:xfrm>
            <a:off x="7442728" y="1642533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5" name="Shape 1655"/>
          <p:cNvSpPr/>
          <p:nvPr/>
        </p:nvSpPr>
        <p:spPr>
          <a:xfrm>
            <a:off x="7450666" y="1394883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6" name="Shape 1656"/>
          <p:cNvSpPr/>
          <p:nvPr/>
        </p:nvSpPr>
        <p:spPr>
          <a:xfrm>
            <a:off x="7222066" y="1403879"/>
            <a:ext cx="254001" cy="254001"/>
          </a:xfrm>
          <a:prstGeom prst="rect">
            <a:avLst/>
          </a:prstGeom>
          <a:solidFill>
            <a:srgbClr val="F8F8F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7" name="Shape 1657"/>
          <p:cNvSpPr/>
          <p:nvPr/>
        </p:nvSpPr>
        <p:spPr>
          <a:xfrm>
            <a:off x="7476066" y="1141677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8" name="Shape 1658"/>
          <p:cNvSpPr/>
          <p:nvPr/>
        </p:nvSpPr>
        <p:spPr>
          <a:xfrm>
            <a:off x="7711016" y="1134004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59" name="Shape 1659"/>
          <p:cNvSpPr/>
          <p:nvPr/>
        </p:nvSpPr>
        <p:spPr>
          <a:xfrm>
            <a:off x="7958666" y="1134004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0" name="Shape 1660"/>
          <p:cNvSpPr/>
          <p:nvPr/>
        </p:nvSpPr>
        <p:spPr>
          <a:xfrm>
            <a:off x="8209491" y="1141677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1" name="Shape 1661"/>
          <p:cNvSpPr/>
          <p:nvPr/>
        </p:nvSpPr>
        <p:spPr>
          <a:xfrm>
            <a:off x="8473016" y="1134004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2" name="Shape 1662"/>
          <p:cNvSpPr/>
          <p:nvPr/>
        </p:nvSpPr>
        <p:spPr>
          <a:xfrm>
            <a:off x="8736541" y="1141677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3" name="Shape 1663"/>
          <p:cNvSpPr/>
          <p:nvPr/>
        </p:nvSpPr>
        <p:spPr>
          <a:xfrm>
            <a:off x="7476066" y="866378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4" name="Shape 1664"/>
          <p:cNvSpPr/>
          <p:nvPr/>
        </p:nvSpPr>
        <p:spPr>
          <a:xfrm>
            <a:off x="7711016" y="858705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5" name="Shape 1665"/>
          <p:cNvSpPr/>
          <p:nvPr/>
        </p:nvSpPr>
        <p:spPr>
          <a:xfrm>
            <a:off x="7958666" y="858705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6" name="Shape 1666"/>
          <p:cNvSpPr/>
          <p:nvPr/>
        </p:nvSpPr>
        <p:spPr>
          <a:xfrm>
            <a:off x="8209491" y="866378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7" name="Shape 1667"/>
          <p:cNvSpPr/>
          <p:nvPr/>
        </p:nvSpPr>
        <p:spPr>
          <a:xfrm>
            <a:off x="8473016" y="858705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8" name="Shape 1668"/>
          <p:cNvSpPr/>
          <p:nvPr/>
        </p:nvSpPr>
        <p:spPr>
          <a:xfrm>
            <a:off x="8736541" y="866378"/>
            <a:ext cx="254001" cy="254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69" name="Shape 1669"/>
          <p:cNvSpPr/>
          <p:nvPr/>
        </p:nvSpPr>
        <p:spPr>
          <a:xfrm>
            <a:off x="8234891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0" name="Shape 1670"/>
          <p:cNvSpPr/>
          <p:nvPr/>
        </p:nvSpPr>
        <p:spPr>
          <a:xfrm>
            <a:off x="8473016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1" name="Shape 1671"/>
          <p:cNvSpPr/>
          <p:nvPr/>
        </p:nvSpPr>
        <p:spPr>
          <a:xfrm>
            <a:off x="8744746" y="3674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2" name="Shape 1672"/>
          <p:cNvSpPr/>
          <p:nvPr/>
        </p:nvSpPr>
        <p:spPr>
          <a:xfrm>
            <a:off x="8225366" y="342053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3" name="Shape 1673"/>
          <p:cNvSpPr/>
          <p:nvPr/>
        </p:nvSpPr>
        <p:spPr>
          <a:xfrm>
            <a:off x="8492066" y="3428470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4" name="Shape 1674"/>
          <p:cNvSpPr/>
          <p:nvPr/>
        </p:nvSpPr>
        <p:spPr>
          <a:xfrm>
            <a:off x="8736541" y="3428470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5" name="Shape 1675"/>
          <p:cNvSpPr/>
          <p:nvPr/>
        </p:nvSpPr>
        <p:spPr>
          <a:xfrm>
            <a:off x="8736541" y="3174471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6" name="Shape 1676"/>
          <p:cNvSpPr/>
          <p:nvPr/>
        </p:nvSpPr>
        <p:spPr>
          <a:xfrm>
            <a:off x="8736541" y="2918883"/>
            <a:ext cx="254001" cy="254001"/>
          </a:xfrm>
          <a:prstGeom prst="rect">
            <a:avLst/>
          </a:prstGeom>
          <a:solidFill>
            <a:srgbClr val="686868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7" name="Shape 1677"/>
          <p:cNvSpPr/>
          <p:nvPr/>
        </p:nvSpPr>
        <p:spPr>
          <a:xfrm>
            <a:off x="5425016" y="365918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8" name="Shape 1678"/>
          <p:cNvSpPr/>
          <p:nvPr/>
        </p:nvSpPr>
        <p:spPr>
          <a:xfrm>
            <a:off x="5201178" y="366262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79" name="Shape 1679"/>
          <p:cNvSpPr/>
          <p:nvPr/>
        </p:nvSpPr>
        <p:spPr>
          <a:xfrm>
            <a:off x="4936066" y="3659187"/>
            <a:ext cx="254001" cy="254001"/>
          </a:xfrm>
          <a:prstGeom prst="rect">
            <a:avLst/>
          </a:prstGeom>
          <a:solidFill>
            <a:srgbClr val="969696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0" name="Shape 1680"/>
          <p:cNvSpPr/>
          <p:nvPr/>
        </p:nvSpPr>
        <p:spPr>
          <a:xfrm>
            <a:off x="4402666" y="3662627"/>
            <a:ext cx="254001" cy="254001"/>
          </a:xfrm>
          <a:prstGeom prst="rect">
            <a:avLst/>
          </a:prstGeom>
          <a:solidFill>
            <a:srgbClr val="919191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1" name="Shape 1681"/>
          <p:cNvSpPr/>
          <p:nvPr/>
        </p:nvSpPr>
        <p:spPr>
          <a:xfrm>
            <a:off x="4392214" y="3409420"/>
            <a:ext cx="254001" cy="254001"/>
          </a:xfrm>
          <a:prstGeom prst="rect">
            <a:avLst/>
          </a:prstGeom>
          <a:solidFill>
            <a:srgbClr val="919191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2" name="Shape 1682"/>
          <p:cNvSpPr/>
          <p:nvPr/>
        </p:nvSpPr>
        <p:spPr>
          <a:xfrm>
            <a:off x="4385733" y="1624541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3" name="Shape 1683"/>
          <p:cNvSpPr/>
          <p:nvPr/>
        </p:nvSpPr>
        <p:spPr>
          <a:xfrm>
            <a:off x="4385733" y="1370541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4" name="Shape 1684"/>
          <p:cNvSpPr/>
          <p:nvPr/>
        </p:nvSpPr>
        <p:spPr>
          <a:xfrm>
            <a:off x="4385864" y="1121304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5" name="Shape 1685"/>
          <p:cNvSpPr/>
          <p:nvPr/>
        </p:nvSpPr>
        <p:spPr>
          <a:xfrm>
            <a:off x="4402666" y="880533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6" name="Shape 1686"/>
          <p:cNvSpPr/>
          <p:nvPr/>
        </p:nvSpPr>
        <p:spPr>
          <a:xfrm>
            <a:off x="4663016" y="880533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7" name="Shape 1687"/>
          <p:cNvSpPr/>
          <p:nvPr/>
        </p:nvSpPr>
        <p:spPr>
          <a:xfrm>
            <a:off x="4639864" y="1141677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8" name="Shape 1688"/>
          <p:cNvSpPr/>
          <p:nvPr/>
        </p:nvSpPr>
        <p:spPr>
          <a:xfrm>
            <a:off x="4919662" y="862541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89" name="Shape 1689"/>
          <p:cNvSpPr/>
          <p:nvPr/>
        </p:nvSpPr>
        <p:spPr>
          <a:xfrm>
            <a:off x="5172604" y="1141677"/>
            <a:ext cx="254001" cy="254001"/>
          </a:xfrm>
          <a:prstGeom prst="rect">
            <a:avLst/>
          </a:prstGeom>
          <a:solidFill>
            <a:srgbClr val="EDEDED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0" name="Shape 1690"/>
          <p:cNvSpPr/>
          <p:nvPr/>
        </p:nvSpPr>
        <p:spPr>
          <a:xfrm>
            <a:off x="5164666" y="1642533"/>
            <a:ext cx="254001" cy="254001"/>
          </a:xfrm>
          <a:prstGeom prst="rect">
            <a:avLst/>
          </a:prstGeom>
          <a:solidFill>
            <a:srgbClr val="828282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691" name="Shape 1691"/>
          <p:cNvSpPr/>
          <p:nvPr/>
        </p:nvSpPr>
        <p:spPr>
          <a:xfrm>
            <a:off x="660464" y="868680"/>
            <a:ext cx="3821681" cy="2377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Loop over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Choose random value for region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Variance increases away problem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  domain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Mean lambda, mu increase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Mean rho decreases 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Make sure stability constraint</a:t>
            </a:r>
          </a:p>
          <a:p>
            <a:pPr lvl="1">
              <a:defRPr>
                <a:solidFill>
                  <a:srgbClr val="FFFFFF"/>
                </a:solidFill>
              </a:defRPr>
            </a:pPr>
            <a:r>
              <a:t>  maintained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}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Shape 1693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example</a:t>
            </a:r>
          </a:p>
        </p:txBody>
      </p:sp>
      <p:pic>
        <p:nvPicPr>
          <p:cNvPr id="169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308" y="1013258"/>
            <a:ext cx="4942652" cy="3673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hape 3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Wave equation reversible</a:t>
            </a:r>
          </a:p>
        </p:txBody>
      </p:sp>
      <p:sp>
        <p:nvSpPr>
          <p:cNvPr id="310" name="Shape 310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pic>
        <p:nvPicPr>
          <p:cNvPr id="3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46" y="1067848"/>
            <a:ext cx="2561253" cy="96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297" y="2861111"/>
            <a:ext cx="7747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67629" y="2823011"/>
            <a:ext cx="609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56647" y="2601317"/>
            <a:ext cx="44196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7677" y="2949892"/>
            <a:ext cx="1905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06240" y="2889091"/>
            <a:ext cx="2159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625209" y="2879169"/>
            <a:ext cx="77470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5"/>
      <p:bldP build="whole" bldLvl="1" animBg="1" rev="0" advAuto="0" spid="313" grpId="2"/>
      <p:bldP build="whole" bldLvl="1" animBg="1" rev="0" advAuto="0" spid="312" grpId="3"/>
      <p:bldP build="whole" bldLvl="1" animBg="1" rev="0" advAuto="0" spid="317" grpId="6"/>
      <p:bldP build="whole" bldLvl="1" animBg="1" rev="0" advAuto="0" spid="314" grpId="1"/>
      <p:bldP build="whole" bldLvl="1" animBg="1" rev="0" advAuto="0" spid="316" grpId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Shape 1696"/>
          <p:cNvSpPr/>
          <p:nvPr>
            <p:ph type="body" idx="16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2295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61B6FF"/>
                </a:solidFill>
              </a:defRPr>
            </a:lvl1pPr>
          </a:lstStyle>
          <a:p>
            <a:pPr/>
            <a:r>
              <a:t>Random boundaries to avoid saving the wavefield</a:t>
            </a:r>
          </a:p>
        </p:txBody>
      </p:sp>
      <p:sp>
        <p:nvSpPr>
          <p:cNvPr id="1697" name="Shape 1697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Reverse time migration</a:t>
            </a:r>
          </a:p>
        </p:txBody>
      </p:sp>
      <p:sp>
        <p:nvSpPr>
          <p:cNvPr id="1698" name="Shape 1698"/>
          <p:cNvSpPr/>
          <p:nvPr/>
        </p:nvSpPr>
        <p:spPr>
          <a:xfrm>
            <a:off x="1210402" y="1443989"/>
            <a:ext cx="7256595" cy="207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Propagate source to end time</a:t>
            </a:r>
          </a:p>
          <a:p>
            <a:pPr lvl="1">
              <a:spcBef>
                <a:spcPts val="1200"/>
              </a:spcBef>
              <a:defRPr sz="2600">
                <a:solidFill>
                  <a:srgbClr val="FFFFFF"/>
                </a:solidFill>
              </a:defRPr>
            </a:pPr>
            <a:r>
              <a:t>Save last wave fields</a:t>
            </a:r>
          </a:p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Propagate source and receiver backward in time</a:t>
            </a:r>
          </a:p>
          <a:p>
            <a:pPr lvl="1">
              <a:spcBef>
                <a:spcPts val="1200"/>
              </a:spcBef>
              <a:defRPr sz="2600">
                <a:solidFill>
                  <a:srgbClr val="FFFFFF"/>
                </a:solidFill>
              </a:defRPr>
            </a:pPr>
            <a:r>
              <a:t>Apply imaging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Shape 17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01" name="Shape 17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Single source</a:t>
            </a:r>
          </a:p>
        </p:txBody>
      </p:sp>
      <p:sp>
        <p:nvSpPr>
          <p:cNvPr id="1702" name="Shape 170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pic>
        <p:nvPicPr>
          <p:cNvPr id="1703" name="img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197820" y="2762728"/>
            <a:ext cx="3175001" cy="23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4" name="src.mov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78422" y="742394"/>
            <a:ext cx="3175001" cy="2317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5" name="rec.mov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5943600" y="742394"/>
            <a:ext cx="3175000" cy="2317617"/>
          </a:xfrm>
          <a:prstGeom prst="rect">
            <a:avLst/>
          </a:prstGeom>
          <a:ln w="12700">
            <a:miter lim="400000"/>
          </a:ln>
        </p:spPr>
      </p:pic>
      <p:sp>
        <p:nvSpPr>
          <p:cNvPr id="1706" name="Shape 1706"/>
          <p:cNvSpPr/>
          <p:nvPr/>
        </p:nvSpPr>
        <p:spPr>
          <a:xfrm>
            <a:off x="800078" y="3059429"/>
            <a:ext cx="1731689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Source wavefield</a:t>
            </a:r>
          </a:p>
        </p:txBody>
      </p:sp>
      <p:sp>
        <p:nvSpPr>
          <p:cNvPr id="1707" name="Shape 1707"/>
          <p:cNvSpPr/>
          <p:nvPr/>
        </p:nvSpPr>
        <p:spPr>
          <a:xfrm>
            <a:off x="7038874" y="3059429"/>
            <a:ext cx="1888516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Receiver wavefield</a:t>
            </a:r>
          </a:p>
        </p:txBody>
      </p:sp>
      <p:sp>
        <p:nvSpPr>
          <p:cNvPr id="1708" name="Shape 1708"/>
          <p:cNvSpPr/>
          <p:nvPr/>
        </p:nvSpPr>
        <p:spPr>
          <a:xfrm>
            <a:off x="3919476" y="2399029"/>
            <a:ext cx="699528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Image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0000" fill="hold"/>
                                        <p:tgtEl>
                                          <p:spTgt spid="1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00000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0000" fill="hold"/>
                                        <p:tgtEl>
                                          <p:spTgt spid="17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00000"/>
                            </p:stCondLst>
                            <p:childTnLst>
                              <p:par>
                                <p:cTn id="11" presetClass="mediacall" nodeType="after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00000" fill="hold"/>
                                        <p:tgtEl>
                                          <p:spTgt spid="17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3" fill="hold" display="0">
                  <p:stCondLst>
                    <p:cond delay="indefinite"/>
                  </p:stCondLst>
                </p:cTn>
                <p:tgtEl>
                  <p:spTgt spid="1703"/>
                </p:tgtEl>
              </p:cMediaNode>
            </p:video>
            <p:video fullScrn="0">
              <p:cMediaNode mute="0" showWhenStopped="1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705"/>
                </p:tgtEl>
              </p:cMediaNode>
            </p:video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70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Shape 1710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Many sources</a:t>
            </a:r>
          </a:p>
        </p:txBody>
      </p:sp>
      <p:pic>
        <p:nvPicPr>
          <p:cNvPr id="1711" name="a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9776" y="914399"/>
            <a:ext cx="5080001" cy="4318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" name="Shape 1713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Acoustic vs elastic</a:t>
            </a:r>
          </a:p>
        </p:txBody>
      </p:sp>
      <p:sp>
        <p:nvSpPr>
          <p:cNvPr id="1714" name="Shape 1714"/>
          <p:cNvSpPr/>
          <p:nvPr/>
        </p:nvSpPr>
        <p:spPr>
          <a:xfrm>
            <a:off x="427513" y="803393"/>
            <a:ext cx="8605878" cy="40878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1715" name="acous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21" y="1230505"/>
            <a:ext cx="4208250" cy="3233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6" name="acoust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5167" y="1091201"/>
            <a:ext cx="4203701" cy="3230173"/>
          </a:xfrm>
          <a:prstGeom prst="rect">
            <a:avLst/>
          </a:prstGeom>
          <a:ln w="12700">
            <a:miter lim="400000"/>
          </a:ln>
        </p:spPr>
      </p:pic>
      <p:sp>
        <p:nvSpPr>
          <p:cNvPr id="1717" name="Shape 1717"/>
          <p:cNvSpPr/>
          <p:nvPr/>
        </p:nvSpPr>
        <p:spPr>
          <a:xfrm>
            <a:off x="2512092" y="4451350"/>
            <a:ext cx="908929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Acoustic</a:t>
            </a:r>
          </a:p>
        </p:txBody>
      </p:sp>
      <p:sp>
        <p:nvSpPr>
          <p:cNvPr id="1718" name="Shape 1718"/>
          <p:cNvSpPr/>
          <p:nvPr/>
        </p:nvSpPr>
        <p:spPr>
          <a:xfrm>
            <a:off x="6530371" y="4451350"/>
            <a:ext cx="738149" cy="34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Elastic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Shape 1720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Rho image </a:t>
            </a:r>
          </a:p>
        </p:txBody>
      </p:sp>
      <p:sp>
        <p:nvSpPr>
          <p:cNvPr id="1721" name="Shape 1721"/>
          <p:cNvSpPr/>
          <p:nvPr/>
        </p:nvSpPr>
        <p:spPr>
          <a:xfrm>
            <a:off x="427513" y="803393"/>
            <a:ext cx="8605878" cy="40878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1722" name="drh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853" y="989568"/>
            <a:ext cx="5080294" cy="4113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Shape 1724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Lambda image</a:t>
            </a:r>
          </a:p>
        </p:txBody>
      </p:sp>
      <p:sp>
        <p:nvSpPr>
          <p:cNvPr id="1725" name="Shape 1725"/>
          <p:cNvSpPr/>
          <p:nvPr/>
        </p:nvSpPr>
        <p:spPr>
          <a:xfrm>
            <a:off x="427513" y="803393"/>
            <a:ext cx="8605878" cy="40878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1726" name="lamba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2000" y="990600"/>
            <a:ext cx="5080000" cy="38583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Shape 1728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Mu image</a:t>
            </a:r>
          </a:p>
        </p:txBody>
      </p:sp>
      <p:sp>
        <p:nvSpPr>
          <p:cNvPr id="1729" name="Shape 1729"/>
          <p:cNvSpPr/>
          <p:nvPr/>
        </p:nvSpPr>
        <p:spPr>
          <a:xfrm>
            <a:off x="427513" y="803393"/>
            <a:ext cx="8605878" cy="4087893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pic>
        <p:nvPicPr>
          <p:cNvPr id="1730" name="drho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1853" y="989568"/>
            <a:ext cx="5080294" cy="411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1" name="mu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0" y="990600"/>
            <a:ext cx="5083230" cy="386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Shape 1733"/>
          <p:cNvSpPr/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 defTabSz="82295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61B6FF"/>
                </a:solidFill>
              </a:defRPr>
            </a:pPr>
          </a:p>
        </p:txBody>
      </p:sp>
      <p:sp>
        <p:nvSpPr>
          <p:cNvPr id="1734" name="Shape 1734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Conclusions</a:t>
            </a:r>
          </a:p>
        </p:txBody>
      </p:sp>
      <p:sp>
        <p:nvSpPr>
          <p:cNvPr id="1735" name="Shape 1735"/>
          <p:cNvSpPr/>
          <p:nvPr/>
        </p:nvSpPr>
        <p:spPr>
          <a:xfrm>
            <a:off x="1362802" y="1154429"/>
            <a:ext cx="5890936" cy="344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An elastic random boundary can be constructed using randomly sized grain cells of random lambda, rho, and mu parameters</a:t>
            </a:r>
          </a:p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Boundary is a more effective attenuator that an acoustic alternative due to mode conversions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0" name="Shape 3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Wave equation reversible</a:t>
            </a:r>
          </a:p>
        </p:txBody>
      </p:sp>
      <p:sp>
        <p:nvSpPr>
          <p:cNvPr id="321" name="Shape 321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pic>
        <p:nvPicPr>
          <p:cNvPr id="32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46" y="1067848"/>
            <a:ext cx="2561253" cy="96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1297" y="2861111"/>
            <a:ext cx="7747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9309" y="2924611"/>
            <a:ext cx="609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2087" y="2632511"/>
            <a:ext cx="44196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3208" y="3064311"/>
            <a:ext cx="1905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42548" y="2969061"/>
            <a:ext cx="2159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248008" y="2962711"/>
            <a:ext cx="77470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hape 3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Wave equation reversible</a:t>
            </a:r>
          </a:p>
        </p:txBody>
      </p:sp>
      <p:sp>
        <p:nvSpPr>
          <p:cNvPr id="332" name="Shape 332"/>
          <p:cNvSpPr/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500"/>
              </a:spcBef>
              <a:defRPr sz="2400">
                <a:solidFill>
                  <a:srgbClr val="2C3F71"/>
                </a:solidFill>
              </a:defRPr>
            </a:pPr>
          </a:p>
        </p:txBody>
      </p:sp>
      <p:pic>
        <p:nvPicPr>
          <p:cNvPr id="33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46" y="1067848"/>
            <a:ext cx="2561253" cy="964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8007" y="3005891"/>
            <a:ext cx="7747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19309" y="2924611"/>
            <a:ext cx="609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62087" y="2632511"/>
            <a:ext cx="4419601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43208" y="3064311"/>
            <a:ext cx="1905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asted-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42548" y="2969061"/>
            <a:ext cx="2159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asted-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1928" y="2861111"/>
            <a:ext cx="774701" cy="22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pPr defTabSz="822959">
              <a:lnSpc>
                <a:spcPct val="80000"/>
              </a:lnSpc>
              <a:spcBef>
                <a:spcPts val="400"/>
              </a:spcBef>
              <a:defRPr sz="1800">
                <a:solidFill>
                  <a:srgbClr val="61B6FF"/>
                </a:solidFill>
              </a:defRPr>
            </a:pPr>
          </a:p>
        </p:txBody>
      </p:sp>
      <p:sp>
        <p:nvSpPr>
          <p:cNvPr id="342" name="Shape 342"/>
          <p:cNvSpPr/>
          <p:nvPr>
            <p:ph type="title"/>
          </p:nvPr>
        </p:nvSpPr>
        <p:spPr>
          <a:xfrm>
            <a:off x="1600200" y="148827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A good boundary condition</a:t>
            </a:r>
          </a:p>
        </p:txBody>
      </p:sp>
      <p:sp>
        <p:nvSpPr>
          <p:cNvPr id="343" name="Shape 343"/>
          <p:cNvSpPr/>
          <p:nvPr/>
        </p:nvSpPr>
        <p:spPr>
          <a:xfrm>
            <a:off x="1362802" y="1154429"/>
            <a:ext cx="5890936" cy="2834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Modeling</a:t>
            </a:r>
          </a:p>
          <a:p>
            <a:pPr lvl="1" marL="7112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Damps energy at all frequencies</a:t>
            </a:r>
          </a:p>
          <a:p>
            <a:pPr marL="2540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Migration</a:t>
            </a:r>
          </a:p>
          <a:p>
            <a:pPr lvl="1" marL="711200" indent="-254000">
              <a:spcBef>
                <a:spcPts val="1200"/>
              </a:spcBef>
              <a:buSzPct val="100000"/>
              <a:buBlip>
                <a:blip r:embed="rId2"/>
              </a:buBlip>
              <a:defRPr sz="2600">
                <a:solidFill>
                  <a:srgbClr val="FFFFFF"/>
                </a:solidFill>
              </a:defRPr>
            </a:pPr>
            <a:r>
              <a:t>Does not produce any coherent events after applying imaging condition</a:t>
            </a:r>
          </a:p>
        </p:txBody>
      </p:sp>
    </p:spTree>
  </p:cSld>
  <p:clrMapOvr>
    <a:masterClrMapping/>
  </p:clrMapOvr>
  <p:transition xmlns:p14="http://schemas.microsoft.com/office/powerpoint/2010/main" spd="slow" advClick="1" p14:dur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title"/>
          </p:nvPr>
        </p:nvSpPr>
        <p:spPr>
          <a:xfrm>
            <a:off x="1981200" y="-1"/>
            <a:ext cx="6477000" cy="708424"/>
          </a:xfrm>
          <a:prstGeom prst="rect">
            <a:avLst/>
          </a:prstGeom>
        </p:spPr>
        <p:txBody>
          <a:bodyPr/>
          <a:lstStyle/>
          <a:p>
            <a:pPr/>
            <a:r>
              <a:t>Sound deadening material</a:t>
            </a:r>
          </a:p>
        </p:txBody>
      </p:sp>
      <p:pic>
        <p:nvPicPr>
          <p:cNvPr id="346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0" t="14432" r="2" b="8985"/>
          <a:stretch>
            <a:fillRect/>
          </a:stretch>
        </p:blipFill>
        <p:spPr>
          <a:xfrm>
            <a:off x="204073" y="1324632"/>
            <a:ext cx="8370094" cy="207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1" fill="norm" stroke="1" extrusionOk="0">
                <a:moveTo>
                  <a:pt x="18536" y="0"/>
                </a:moveTo>
                <a:cubicBezTo>
                  <a:pt x="18461" y="0"/>
                  <a:pt x="18549" y="292"/>
                  <a:pt x="18660" y="413"/>
                </a:cubicBezTo>
                <a:cubicBezTo>
                  <a:pt x="18723" y="482"/>
                  <a:pt x="18782" y="507"/>
                  <a:pt x="18792" y="475"/>
                </a:cubicBezTo>
                <a:cubicBezTo>
                  <a:pt x="18821" y="374"/>
                  <a:pt x="18705" y="147"/>
                  <a:pt x="18659" y="215"/>
                </a:cubicBezTo>
                <a:cubicBezTo>
                  <a:pt x="18634" y="250"/>
                  <a:pt x="18605" y="217"/>
                  <a:pt x="18593" y="140"/>
                </a:cubicBezTo>
                <a:cubicBezTo>
                  <a:pt x="18581" y="64"/>
                  <a:pt x="18555" y="0"/>
                  <a:pt x="18536" y="0"/>
                </a:cubicBezTo>
                <a:close/>
                <a:moveTo>
                  <a:pt x="17313" y="194"/>
                </a:moveTo>
                <a:cubicBezTo>
                  <a:pt x="17299" y="207"/>
                  <a:pt x="17287" y="247"/>
                  <a:pt x="17277" y="310"/>
                </a:cubicBezTo>
                <a:cubicBezTo>
                  <a:pt x="17228" y="623"/>
                  <a:pt x="17240" y="780"/>
                  <a:pt x="17297" y="587"/>
                </a:cubicBezTo>
                <a:cubicBezTo>
                  <a:pt x="17326" y="490"/>
                  <a:pt x="17365" y="449"/>
                  <a:pt x="17383" y="496"/>
                </a:cubicBezTo>
                <a:cubicBezTo>
                  <a:pt x="17440" y="638"/>
                  <a:pt x="17384" y="1175"/>
                  <a:pt x="17295" y="1338"/>
                </a:cubicBezTo>
                <a:cubicBezTo>
                  <a:pt x="17241" y="1438"/>
                  <a:pt x="17214" y="1603"/>
                  <a:pt x="17219" y="1801"/>
                </a:cubicBezTo>
                <a:cubicBezTo>
                  <a:pt x="17231" y="2288"/>
                  <a:pt x="17151" y="2153"/>
                  <a:pt x="17032" y="1491"/>
                </a:cubicBezTo>
                <a:lnTo>
                  <a:pt x="16922" y="884"/>
                </a:lnTo>
                <a:lnTo>
                  <a:pt x="17000" y="661"/>
                </a:lnTo>
                <a:cubicBezTo>
                  <a:pt x="17043" y="540"/>
                  <a:pt x="17065" y="394"/>
                  <a:pt x="17051" y="335"/>
                </a:cubicBezTo>
                <a:cubicBezTo>
                  <a:pt x="17036" y="275"/>
                  <a:pt x="17010" y="325"/>
                  <a:pt x="16992" y="442"/>
                </a:cubicBezTo>
                <a:cubicBezTo>
                  <a:pt x="16974" y="559"/>
                  <a:pt x="16917" y="665"/>
                  <a:pt x="16864" y="682"/>
                </a:cubicBezTo>
                <a:cubicBezTo>
                  <a:pt x="16812" y="698"/>
                  <a:pt x="16739" y="821"/>
                  <a:pt x="16702" y="954"/>
                </a:cubicBezTo>
                <a:cubicBezTo>
                  <a:pt x="16626" y="1233"/>
                  <a:pt x="16506" y="1122"/>
                  <a:pt x="16536" y="801"/>
                </a:cubicBezTo>
                <a:cubicBezTo>
                  <a:pt x="16574" y="410"/>
                  <a:pt x="16499" y="438"/>
                  <a:pt x="16391" y="855"/>
                </a:cubicBezTo>
                <a:cubicBezTo>
                  <a:pt x="16288" y="1251"/>
                  <a:pt x="16281" y="1351"/>
                  <a:pt x="16238" y="3214"/>
                </a:cubicBezTo>
                <a:cubicBezTo>
                  <a:pt x="16214" y="4282"/>
                  <a:pt x="16198" y="5578"/>
                  <a:pt x="16203" y="6097"/>
                </a:cubicBezTo>
                <a:cubicBezTo>
                  <a:pt x="16207" y="6616"/>
                  <a:pt x="16209" y="7189"/>
                  <a:pt x="16206" y="7369"/>
                </a:cubicBezTo>
                <a:cubicBezTo>
                  <a:pt x="16203" y="7549"/>
                  <a:pt x="16201" y="7876"/>
                  <a:pt x="16203" y="8096"/>
                </a:cubicBezTo>
                <a:cubicBezTo>
                  <a:pt x="16204" y="8316"/>
                  <a:pt x="16203" y="8902"/>
                  <a:pt x="16202" y="9401"/>
                </a:cubicBezTo>
                <a:cubicBezTo>
                  <a:pt x="16198" y="10444"/>
                  <a:pt x="16252" y="10965"/>
                  <a:pt x="16424" y="11549"/>
                </a:cubicBezTo>
                <a:cubicBezTo>
                  <a:pt x="16489" y="11770"/>
                  <a:pt x="16561" y="12122"/>
                  <a:pt x="16584" y="12330"/>
                </a:cubicBezTo>
                <a:cubicBezTo>
                  <a:pt x="16606" y="12538"/>
                  <a:pt x="16712" y="13105"/>
                  <a:pt x="16818" y="13594"/>
                </a:cubicBezTo>
                <a:cubicBezTo>
                  <a:pt x="16924" y="14083"/>
                  <a:pt x="17073" y="14788"/>
                  <a:pt x="17151" y="15155"/>
                </a:cubicBezTo>
                <a:cubicBezTo>
                  <a:pt x="17256" y="15652"/>
                  <a:pt x="17304" y="15784"/>
                  <a:pt x="17337" y="15672"/>
                </a:cubicBezTo>
                <a:cubicBezTo>
                  <a:pt x="17370" y="15563"/>
                  <a:pt x="17392" y="15591"/>
                  <a:pt x="17417" y="15775"/>
                </a:cubicBezTo>
                <a:cubicBezTo>
                  <a:pt x="17448" y="15995"/>
                  <a:pt x="17471" y="16007"/>
                  <a:pt x="17585" y="15866"/>
                </a:cubicBezTo>
                <a:cubicBezTo>
                  <a:pt x="17695" y="15730"/>
                  <a:pt x="17720" y="15744"/>
                  <a:pt x="17737" y="15924"/>
                </a:cubicBezTo>
                <a:cubicBezTo>
                  <a:pt x="17748" y="16043"/>
                  <a:pt x="17742" y="16202"/>
                  <a:pt x="17721" y="16283"/>
                </a:cubicBezTo>
                <a:cubicBezTo>
                  <a:pt x="17674" y="16472"/>
                  <a:pt x="17704" y="16946"/>
                  <a:pt x="17770" y="17047"/>
                </a:cubicBezTo>
                <a:cubicBezTo>
                  <a:pt x="17797" y="17090"/>
                  <a:pt x="17821" y="17209"/>
                  <a:pt x="17822" y="17312"/>
                </a:cubicBezTo>
                <a:cubicBezTo>
                  <a:pt x="17823" y="17414"/>
                  <a:pt x="17871" y="17717"/>
                  <a:pt x="17928" y="17989"/>
                </a:cubicBezTo>
                <a:cubicBezTo>
                  <a:pt x="18009" y="18369"/>
                  <a:pt x="18024" y="18546"/>
                  <a:pt x="17998" y="18745"/>
                </a:cubicBezTo>
                <a:cubicBezTo>
                  <a:pt x="17979" y="18887"/>
                  <a:pt x="17977" y="19033"/>
                  <a:pt x="17992" y="19071"/>
                </a:cubicBezTo>
                <a:cubicBezTo>
                  <a:pt x="18028" y="19163"/>
                  <a:pt x="18953" y="19471"/>
                  <a:pt x="19156" y="19460"/>
                </a:cubicBezTo>
                <a:cubicBezTo>
                  <a:pt x="19364" y="19448"/>
                  <a:pt x="20132" y="19604"/>
                  <a:pt x="20178" y="19666"/>
                </a:cubicBezTo>
                <a:cubicBezTo>
                  <a:pt x="20198" y="19692"/>
                  <a:pt x="20526" y="19720"/>
                  <a:pt x="20908" y="19732"/>
                </a:cubicBezTo>
                <a:lnTo>
                  <a:pt x="21600" y="19757"/>
                </a:lnTo>
                <a:lnTo>
                  <a:pt x="21600" y="11235"/>
                </a:lnTo>
                <a:cubicBezTo>
                  <a:pt x="21600" y="9987"/>
                  <a:pt x="21598" y="9875"/>
                  <a:pt x="21598" y="8852"/>
                </a:cubicBezTo>
                <a:cubicBezTo>
                  <a:pt x="21597" y="5261"/>
                  <a:pt x="21594" y="2390"/>
                  <a:pt x="21588" y="1020"/>
                </a:cubicBezTo>
                <a:lnTo>
                  <a:pt x="21430" y="1033"/>
                </a:lnTo>
                <a:cubicBezTo>
                  <a:pt x="21336" y="1039"/>
                  <a:pt x="21250" y="1034"/>
                  <a:pt x="21241" y="1020"/>
                </a:cubicBezTo>
                <a:cubicBezTo>
                  <a:pt x="21225" y="999"/>
                  <a:pt x="21151" y="977"/>
                  <a:pt x="20760" y="872"/>
                </a:cubicBezTo>
                <a:cubicBezTo>
                  <a:pt x="20724" y="862"/>
                  <a:pt x="20671" y="971"/>
                  <a:pt x="20643" y="1115"/>
                </a:cubicBezTo>
                <a:cubicBezTo>
                  <a:pt x="20596" y="1360"/>
                  <a:pt x="20589" y="1364"/>
                  <a:pt x="20545" y="1136"/>
                </a:cubicBezTo>
                <a:cubicBezTo>
                  <a:pt x="20509" y="949"/>
                  <a:pt x="20463" y="912"/>
                  <a:pt x="20346" y="975"/>
                </a:cubicBezTo>
                <a:cubicBezTo>
                  <a:pt x="20263" y="1020"/>
                  <a:pt x="20186" y="1117"/>
                  <a:pt x="20174" y="1190"/>
                </a:cubicBezTo>
                <a:cubicBezTo>
                  <a:pt x="20163" y="1263"/>
                  <a:pt x="20114" y="1149"/>
                  <a:pt x="20066" y="938"/>
                </a:cubicBezTo>
                <a:cubicBezTo>
                  <a:pt x="19994" y="624"/>
                  <a:pt x="19968" y="586"/>
                  <a:pt x="19924" y="731"/>
                </a:cubicBezTo>
                <a:cubicBezTo>
                  <a:pt x="19895" y="829"/>
                  <a:pt x="19876" y="1014"/>
                  <a:pt x="19881" y="1140"/>
                </a:cubicBezTo>
                <a:cubicBezTo>
                  <a:pt x="19896" y="1500"/>
                  <a:pt x="19763" y="1535"/>
                  <a:pt x="19740" y="1177"/>
                </a:cubicBezTo>
                <a:cubicBezTo>
                  <a:pt x="19720" y="866"/>
                  <a:pt x="19660" y="756"/>
                  <a:pt x="19652" y="1016"/>
                </a:cubicBezTo>
                <a:cubicBezTo>
                  <a:pt x="19650" y="1096"/>
                  <a:pt x="19645" y="1236"/>
                  <a:pt x="19643" y="1326"/>
                </a:cubicBezTo>
                <a:cubicBezTo>
                  <a:pt x="19640" y="1416"/>
                  <a:pt x="19602" y="1587"/>
                  <a:pt x="19558" y="1706"/>
                </a:cubicBezTo>
                <a:cubicBezTo>
                  <a:pt x="19486" y="1898"/>
                  <a:pt x="19476" y="1895"/>
                  <a:pt x="19456" y="1694"/>
                </a:cubicBezTo>
                <a:cubicBezTo>
                  <a:pt x="19438" y="1505"/>
                  <a:pt x="19410" y="1539"/>
                  <a:pt x="19287" y="1896"/>
                </a:cubicBezTo>
                <a:cubicBezTo>
                  <a:pt x="19106" y="2425"/>
                  <a:pt x="19062" y="2430"/>
                  <a:pt x="18982" y="1925"/>
                </a:cubicBezTo>
                <a:cubicBezTo>
                  <a:pt x="18900" y="1409"/>
                  <a:pt x="18821" y="1157"/>
                  <a:pt x="18766" y="1235"/>
                </a:cubicBezTo>
                <a:cubicBezTo>
                  <a:pt x="18742" y="1269"/>
                  <a:pt x="18713" y="1229"/>
                  <a:pt x="18701" y="1148"/>
                </a:cubicBezTo>
                <a:cubicBezTo>
                  <a:pt x="18687" y="1060"/>
                  <a:pt x="18659" y="1104"/>
                  <a:pt x="18631" y="1260"/>
                </a:cubicBezTo>
                <a:cubicBezTo>
                  <a:pt x="18586" y="1510"/>
                  <a:pt x="18580" y="1511"/>
                  <a:pt x="18508" y="1247"/>
                </a:cubicBezTo>
                <a:cubicBezTo>
                  <a:pt x="18467" y="1096"/>
                  <a:pt x="18431" y="1013"/>
                  <a:pt x="18428" y="1066"/>
                </a:cubicBezTo>
                <a:cubicBezTo>
                  <a:pt x="18426" y="1118"/>
                  <a:pt x="18421" y="1238"/>
                  <a:pt x="18419" y="1330"/>
                </a:cubicBezTo>
                <a:cubicBezTo>
                  <a:pt x="18412" y="1579"/>
                  <a:pt x="18280" y="1727"/>
                  <a:pt x="18205" y="1570"/>
                </a:cubicBezTo>
                <a:cubicBezTo>
                  <a:pt x="18144" y="1442"/>
                  <a:pt x="18146" y="1403"/>
                  <a:pt x="18238" y="1062"/>
                </a:cubicBezTo>
                <a:cubicBezTo>
                  <a:pt x="18324" y="738"/>
                  <a:pt x="18330" y="674"/>
                  <a:pt x="18279" y="558"/>
                </a:cubicBezTo>
                <a:cubicBezTo>
                  <a:pt x="18189" y="356"/>
                  <a:pt x="18035" y="576"/>
                  <a:pt x="17999" y="954"/>
                </a:cubicBezTo>
                <a:cubicBezTo>
                  <a:pt x="17982" y="1139"/>
                  <a:pt x="17939" y="1289"/>
                  <a:pt x="17904" y="1289"/>
                </a:cubicBezTo>
                <a:cubicBezTo>
                  <a:pt x="17868" y="1288"/>
                  <a:pt x="17806" y="1309"/>
                  <a:pt x="17766" y="1334"/>
                </a:cubicBezTo>
                <a:cubicBezTo>
                  <a:pt x="17721" y="1363"/>
                  <a:pt x="17694" y="1295"/>
                  <a:pt x="17694" y="1157"/>
                </a:cubicBezTo>
                <a:cubicBezTo>
                  <a:pt x="17693" y="838"/>
                  <a:pt x="17539" y="266"/>
                  <a:pt x="17467" y="314"/>
                </a:cubicBezTo>
                <a:cubicBezTo>
                  <a:pt x="17434" y="336"/>
                  <a:pt x="17384" y="299"/>
                  <a:pt x="17357" y="231"/>
                </a:cubicBezTo>
                <a:cubicBezTo>
                  <a:pt x="17341" y="192"/>
                  <a:pt x="17327" y="181"/>
                  <a:pt x="17313" y="194"/>
                </a:cubicBezTo>
                <a:close/>
                <a:moveTo>
                  <a:pt x="19116" y="661"/>
                </a:moveTo>
                <a:cubicBezTo>
                  <a:pt x="18976" y="637"/>
                  <a:pt x="18965" y="717"/>
                  <a:pt x="19052" y="1140"/>
                </a:cubicBezTo>
                <a:lnTo>
                  <a:pt x="19134" y="1532"/>
                </a:lnTo>
                <a:lnTo>
                  <a:pt x="19286" y="1239"/>
                </a:lnTo>
                <a:cubicBezTo>
                  <a:pt x="19520" y="788"/>
                  <a:pt x="19502" y="727"/>
                  <a:pt x="19116" y="661"/>
                </a:cubicBezTo>
                <a:close/>
                <a:moveTo>
                  <a:pt x="13953" y="4903"/>
                </a:moveTo>
                <a:cubicBezTo>
                  <a:pt x="13912" y="4925"/>
                  <a:pt x="13676" y="4978"/>
                  <a:pt x="13428" y="5015"/>
                </a:cubicBezTo>
                <a:cubicBezTo>
                  <a:pt x="13058" y="5070"/>
                  <a:pt x="12737" y="5140"/>
                  <a:pt x="12553" y="5213"/>
                </a:cubicBezTo>
                <a:cubicBezTo>
                  <a:pt x="12537" y="5219"/>
                  <a:pt x="12533" y="5283"/>
                  <a:pt x="12544" y="5353"/>
                </a:cubicBezTo>
                <a:cubicBezTo>
                  <a:pt x="12555" y="5424"/>
                  <a:pt x="12540" y="5564"/>
                  <a:pt x="12510" y="5663"/>
                </a:cubicBezTo>
                <a:cubicBezTo>
                  <a:pt x="12468" y="5806"/>
                  <a:pt x="12444" y="5806"/>
                  <a:pt x="12402" y="5663"/>
                </a:cubicBezTo>
                <a:cubicBezTo>
                  <a:pt x="12372" y="5564"/>
                  <a:pt x="12358" y="5424"/>
                  <a:pt x="12369" y="5353"/>
                </a:cubicBezTo>
                <a:cubicBezTo>
                  <a:pt x="12386" y="5244"/>
                  <a:pt x="11977" y="5137"/>
                  <a:pt x="11808" y="5205"/>
                </a:cubicBezTo>
                <a:cubicBezTo>
                  <a:pt x="11778" y="5216"/>
                  <a:pt x="11519" y="5223"/>
                  <a:pt x="11232" y="5221"/>
                </a:cubicBezTo>
                <a:cubicBezTo>
                  <a:pt x="9263" y="5212"/>
                  <a:pt x="8324" y="5216"/>
                  <a:pt x="8262" y="5234"/>
                </a:cubicBezTo>
                <a:cubicBezTo>
                  <a:pt x="8222" y="5245"/>
                  <a:pt x="8017" y="5218"/>
                  <a:pt x="7806" y="5176"/>
                </a:cubicBezTo>
                <a:lnTo>
                  <a:pt x="7423" y="5101"/>
                </a:lnTo>
                <a:lnTo>
                  <a:pt x="7231" y="5676"/>
                </a:lnTo>
                <a:cubicBezTo>
                  <a:pt x="7074" y="6146"/>
                  <a:pt x="6820" y="7159"/>
                  <a:pt x="6672" y="7848"/>
                </a:cubicBezTo>
                <a:cubicBezTo>
                  <a:pt x="6604" y="8163"/>
                  <a:pt x="6552" y="8429"/>
                  <a:pt x="6552" y="8513"/>
                </a:cubicBezTo>
                <a:cubicBezTo>
                  <a:pt x="6552" y="8527"/>
                  <a:pt x="6544" y="8554"/>
                  <a:pt x="6542" y="8571"/>
                </a:cubicBezTo>
                <a:cubicBezTo>
                  <a:pt x="6541" y="8596"/>
                  <a:pt x="6534" y="8625"/>
                  <a:pt x="6529" y="8650"/>
                </a:cubicBezTo>
                <a:cubicBezTo>
                  <a:pt x="6476" y="8932"/>
                  <a:pt x="6299" y="9439"/>
                  <a:pt x="6238" y="9439"/>
                </a:cubicBezTo>
                <a:cubicBezTo>
                  <a:pt x="6182" y="9439"/>
                  <a:pt x="6071" y="10104"/>
                  <a:pt x="6098" y="10281"/>
                </a:cubicBezTo>
                <a:cubicBezTo>
                  <a:pt x="6109" y="10354"/>
                  <a:pt x="6085" y="10540"/>
                  <a:pt x="6044" y="10690"/>
                </a:cubicBezTo>
                <a:cubicBezTo>
                  <a:pt x="5923" y="11129"/>
                  <a:pt x="5911" y="11457"/>
                  <a:pt x="5964" y="12995"/>
                </a:cubicBezTo>
                <a:cubicBezTo>
                  <a:pt x="5981" y="13511"/>
                  <a:pt x="5999" y="13884"/>
                  <a:pt x="6017" y="14147"/>
                </a:cubicBezTo>
                <a:cubicBezTo>
                  <a:pt x="6017" y="14148"/>
                  <a:pt x="6017" y="14151"/>
                  <a:pt x="6017" y="14152"/>
                </a:cubicBezTo>
                <a:cubicBezTo>
                  <a:pt x="6030" y="14330"/>
                  <a:pt x="6045" y="14436"/>
                  <a:pt x="6060" y="14556"/>
                </a:cubicBezTo>
                <a:cubicBezTo>
                  <a:pt x="6065" y="14581"/>
                  <a:pt x="6070" y="14620"/>
                  <a:pt x="6075" y="14635"/>
                </a:cubicBezTo>
                <a:cubicBezTo>
                  <a:pt x="6102" y="14714"/>
                  <a:pt x="6117" y="14848"/>
                  <a:pt x="6127" y="15081"/>
                </a:cubicBezTo>
                <a:cubicBezTo>
                  <a:pt x="6141" y="15216"/>
                  <a:pt x="6146" y="15337"/>
                  <a:pt x="6136" y="15403"/>
                </a:cubicBezTo>
                <a:cubicBezTo>
                  <a:pt x="6134" y="15416"/>
                  <a:pt x="6134" y="15457"/>
                  <a:pt x="6133" y="15473"/>
                </a:cubicBezTo>
                <a:cubicBezTo>
                  <a:pt x="6136" y="15644"/>
                  <a:pt x="6139" y="15751"/>
                  <a:pt x="6140" y="16010"/>
                </a:cubicBezTo>
                <a:cubicBezTo>
                  <a:pt x="6142" y="16766"/>
                  <a:pt x="6162" y="17324"/>
                  <a:pt x="6194" y="17530"/>
                </a:cubicBezTo>
                <a:cubicBezTo>
                  <a:pt x="6195" y="17536"/>
                  <a:pt x="6194" y="17542"/>
                  <a:pt x="6195" y="17547"/>
                </a:cubicBezTo>
                <a:cubicBezTo>
                  <a:pt x="6209" y="17631"/>
                  <a:pt x="6219" y="17714"/>
                  <a:pt x="6223" y="17799"/>
                </a:cubicBezTo>
                <a:cubicBezTo>
                  <a:pt x="6224" y="17818"/>
                  <a:pt x="6226" y="17847"/>
                  <a:pt x="6226" y="17865"/>
                </a:cubicBezTo>
                <a:cubicBezTo>
                  <a:pt x="6228" y="17988"/>
                  <a:pt x="6217" y="18101"/>
                  <a:pt x="6197" y="18200"/>
                </a:cubicBezTo>
                <a:cubicBezTo>
                  <a:pt x="6170" y="18407"/>
                  <a:pt x="6168" y="18646"/>
                  <a:pt x="6195" y="19166"/>
                </a:cubicBezTo>
                <a:cubicBezTo>
                  <a:pt x="6223" y="19693"/>
                  <a:pt x="6223" y="19956"/>
                  <a:pt x="6195" y="20092"/>
                </a:cubicBezTo>
                <a:cubicBezTo>
                  <a:pt x="6174" y="20196"/>
                  <a:pt x="6165" y="20315"/>
                  <a:pt x="6175" y="20356"/>
                </a:cubicBezTo>
                <a:cubicBezTo>
                  <a:pt x="6185" y="20397"/>
                  <a:pt x="6169" y="20511"/>
                  <a:pt x="6139" y="20612"/>
                </a:cubicBezTo>
                <a:cubicBezTo>
                  <a:pt x="6115" y="20692"/>
                  <a:pt x="6099" y="20759"/>
                  <a:pt x="6093" y="20814"/>
                </a:cubicBezTo>
                <a:cubicBezTo>
                  <a:pt x="6092" y="20818"/>
                  <a:pt x="6092" y="20823"/>
                  <a:pt x="6092" y="20827"/>
                </a:cubicBezTo>
                <a:cubicBezTo>
                  <a:pt x="6076" y="20992"/>
                  <a:pt x="6148" y="21055"/>
                  <a:pt x="6345" y="21087"/>
                </a:cubicBezTo>
                <a:cubicBezTo>
                  <a:pt x="6534" y="21118"/>
                  <a:pt x="6604" y="21176"/>
                  <a:pt x="6597" y="21310"/>
                </a:cubicBezTo>
                <a:cubicBezTo>
                  <a:pt x="6587" y="21501"/>
                  <a:pt x="6996" y="21500"/>
                  <a:pt x="11189" y="21298"/>
                </a:cubicBezTo>
                <a:cubicBezTo>
                  <a:pt x="12405" y="21239"/>
                  <a:pt x="12645" y="21261"/>
                  <a:pt x="12661" y="21430"/>
                </a:cubicBezTo>
                <a:cubicBezTo>
                  <a:pt x="12671" y="21541"/>
                  <a:pt x="12693" y="21600"/>
                  <a:pt x="12710" y="21558"/>
                </a:cubicBezTo>
                <a:cubicBezTo>
                  <a:pt x="12727" y="21516"/>
                  <a:pt x="12925" y="21456"/>
                  <a:pt x="13148" y="21430"/>
                </a:cubicBezTo>
                <a:cubicBezTo>
                  <a:pt x="13372" y="21404"/>
                  <a:pt x="13919" y="21344"/>
                  <a:pt x="14364" y="21294"/>
                </a:cubicBezTo>
                <a:cubicBezTo>
                  <a:pt x="14810" y="21243"/>
                  <a:pt x="15215" y="21174"/>
                  <a:pt x="15264" y="21141"/>
                </a:cubicBezTo>
                <a:cubicBezTo>
                  <a:pt x="15314" y="21107"/>
                  <a:pt x="15365" y="21073"/>
                  <a:pt x="15378" y="21066"/>
                </a:cubicBezTo>
                <a:cubicBezTo>
                  <a:pt x="15391" y="21060"/>
                  <a:pt x="15403" y="20662"/>
                  <a:pt x="15406" y="20182"/>
                </a:cubicBezTo>
                <a:cubicBezTo>
                  <a:pt x="15408" y="19703"/>
                  <a:pt x="15412" y="19199"/>
                  <a:pt x="15413" y="19059"/>
                </a:cubicBezTo>
                <a:cubicBezTo>
                  <a:pt x="15414" y="18919"/>
                  <a:pt x="15440" y="18424"/>
                  <a:pt x="15468" y="17960"/>
                </a:cubicBezTo>
                <a:cubicBezTo>
                  <a:pt x="15497" y="17496"/>
                  <a:pt x="15529" y="16418"/>
                  <a:pt x="15540" y="15564"/>
                </a:cubicBezTo>
                <a:cubicBezTo>
                  <a:pt x="15551" y="14711"/>
                  <a:pt x="15572" y="13946"/>
                  <a:pt x="15587" y="13867"/>
                </a:cubicBezTo>
                <a:cubicBezTo>
                  <a:pt x="15602" y="13787"/>
                  <a:pt x="15623" y="13472"/>
                  <a:pt x="15635" y="13164"/>
                </a:cubicBezTo>
                <a:cubicBezTo>
                  <a:pt x="15647" y="12856"/>
                  <a:pt x="15690" y="12351"/>
                  <a:pt x="15729" y="12045"/>
                </a:cubicBezTo>
                <a:lnTo>
                  <a:pt x="15781" y="11644"/>
                </a:lnTo>
                <a:cubicBezTo>
                  <a:pt x="15778" y="11599"/>
                  <a:pt x="15760" y="11515"/>
                  <a:pt x="15750" y="11458"/>
                </a:cubicBezTo>
                <a:lnTo>
                  <a:pt x="15721" y="11438"/>
                </a:lnTo>
                <a:cubicBezTo>
                  <a:pt x="15677" y="11411"/>
                  <a:pt x="15647" y="11302"/>
                  <a:pt x="15653" y="11194"/>
                </a:cubicBezTo>
                <a:cubicBezTo>
                  <a:pt x="15659" y="11067"/>
                  <a:pt x="15643" y="11033"/>
                  <a:pt x="15605" y="11091"/>
                </a:cubicBezTo>
                <a:cubicBezTo>
                  <a:pt x="15523" y="11219"/>
                  <a:pt x="15407" y="10930"/>
                  <a:pt x="15432" y="10661"/>
                </a:cubicBezTo>
                <a:cubicBezTo>
                  <a:pt x="15446" y="10521"/>
                  <a:pt x="15435" y="10461"/>
                  <a:pt x="15404" y="10488"/>
                </a:cubicBezTo>
                <a:cubicBezTo>
                  <a:pt x="15375" y="10512"/>
                  <a:pt x="15355" y="10405"/>
                  <a:pt x="15355" y="10236"/>
                </a:cubicBezTo>
                <a:cubicBezTo>
                  <a:pt x="15354" y="10023"/>
                  <a:pt x="15330" y="9947"/>
                  <a:pt x="15264" y="9947"/>
                </a:cubicBezTo>
                <a:cubicBezTo>
                  <a:pt x="15213" y="9947"/>
                  <a:pt x="15179" y="9869"/>
                  <a:pt x="15183" y="9769"/>
                </a:cubicBezTo>
                <a:cubicBezTo>
                  <a:pt x="15188" y="9672"/>
                  <a:pt x="15136" y="9424"/>
                  <a:pt x="15067" y="9211"/>
                </a:cubicBezTo>
                <a:cubicBezTo>
                  <a:pt x="14998" y="8999"/>
                  <a:pt x="14941" y="8754"/>
                  <a:pt x="14941" y="8670"/>
                </a:cubicBezTo>
                <a:cubicBezTo>
                  <a:pt x="14941" y="8445"/>
                  <a:pt x="14617" y="7222"/>
                  <a:pt x="14491" y="6968"/>
                </a:cubicBezTo>
                <a:cubicBezTo>
                  <a:pt x="14431" y="6848"/>
                  <a:pt x="14303" y="6326"/>
                  <a:pt x="14205" y="5808"/>
                </a:cubicBezTo>
                <a:cubicBezTo>
                  <a:pt x="14074" y="5107"/>
                  <a:pt x="14009" y="4873"/>
                  <a:pt x="13953" y="4903"/>
                </a:cubicBezTo>
                <a:close/>
                <a:moveTo>
                  <a:pt x="2323" y="10649"/>
                </a:moveTo>
                <a:cubicBezTo>
                  <a:pt x="2234" y="10645"/>
                  <a:pt x="2131" y="10673"/>
                  <a:pt x="1998" y="10727"/>
                </a:cubicBezTo>
                <a:cubicBezTo>
                  <a:pt x="1800" y="10809"/>
                  <a:pt x="1282" y="10917"/>
                  <a:pt x="846" y="10971"/>
                </a:cubicBezTo>
                <a:cubicBezTo>
                  <a:pt x="424" y="11023"/>
                  <a:pt x="87" y="11096"/>
                  <a:pt x="52" y="11132"/>
                </a:cubicBezTo>
                <a:cubicBezTo>
                  <a:pt x="39" y="11231"/>
                  <a:pt x="29" y="11378"/>
                  <a:pt x="22" y="11570"/>
                </a:cubicBezTo>
                <a:cubicBezTo>
                  <a:pt x="10" y="12120"/>
                  <a:pt x="0" y="13857"/>
                  <a:pt x="0" y="16233"/>
                </a:cubicBezTo>
                <a:cubicBezTo>
                  <a:pt x="0" y="16244"/>
                  <a:pt x="0" y="16252"/>
                  <a:pt x="0" y="16262"/>
                </a:cubicBezTo>
                <a:lnTo>
                  <a:pt x="0" y="16399"/>
                </a:lnTo>
                <a:cubicBezTo>
                  <a:pt x="0" y="16403"/>
                  <a:pt x="0" y="16403"/>
                  <a:pt x="0" y="16407"/>
                </a:cubicBezTo>
                <a:lnTo>
                  <a:pt x="0" y="17423"/>
                </a:lnTo>
                <a:lnTo>
                  <a:pt x="0" y="21327"/>
                </a:lnTo>
                <a:lnTo>
                  <a:pt x="117" y="21372"/>
                </a:lnTo>
                <a:cubicBezTo>
                  <a:pt x="181" y="21398"/>
                  <a:pt x="292" y="21368"/>
                  <a:pt x="364" y="21310"/>
                </a:cubicBezTo>
                <a:cubicBezTo>
                  <a:pt x="435" y="21252"/>
                  <a:pt x="543" y="21264"/>
                  <a:pt x="604" y="21335"/>
                </a:cubicBezTo>
                <a:cubicBezTo>
                  <a:pt x="665" y="21405"/>
                  <a:pt x="725" y="21420"/>
                  <a:pt x="738" y="21368"/>
                </a:cubicBezTo>
                <a:cubicBezTo>
                  <a:pt x="759" y="21286"/>
                  <a:pt x="1354" y="21247"/>
                  <a:pt x="3322" y="21203"/>
                </a:cubicBezTo>
                <a:cubicBezTo>
                  <a:pt x="3536" y="21198"/>
                  <a:pt x="3742" y="21262"/>
                  <a:pt x="3779" y="21343"/>
                </a:cubicBezTo>
                <a:cubicBezTo>
                  <a:pt x="3891" y="21585"/>
                  <a:pt x="4032" y="21526"/>
                  <a:pt x="4033" y="21236"/>
                </a:cubicBezTo>
                <a:cubicBezTo>
                  <a:pt x="4034" y="20968"/>
                  <a:pt x="4125" y="20406"/>
                  <a:pt x="4168" y="20397"/>
                </a:cubicBezTo>
                <a:cubicBezTo>
                  <a:pt x="4244" y="20382"/>
                  <a:pt x="4359" y="19989"/>
                  <a:pt x="4342" y="19806"/>
                </a:cubicBezTo>
                <a:cubicBezTo>
                  <a:pt x="4330" y="19683"/>
                  <a:pt x="4413" y="19182"/>
                  <a:pt x="4546" y="18571"/>
                </a:cubicBezTo>
                <a:cubicBezTo>
                  <a:pt x="4858" y="17138"/>
                  <a:pt x="5004" y="16436"/>
                  <a:pt x="5428" y="14313"/>
                </a:cubicBezTo>
                <a:lnTo>
                  <a:pt x="5798" y="12462"/>
                </a:lnTo>
                <a:lnTo>
                  <a:pt x="5734" y="11661"/>
                </a:lnTo>
                <a:lnTo>
                  <a:pt x="5670" y="10864"/>
                </a:lnTo>
                <a:lnTo>
                  <a:pt x="5346" y="10959"/>
                </a:lnTo>
                <a:cubicBezTo>
                  <a:pt x="4890" y="11090"/>
                  <a:pt x="4304" y="11020"/>
                  <a:pt x="3517" y="10744"/>
                </a:cubicBezTo>
                <a:cubicBezTo>
                  <a:pt x="3250" y="10650"/>
                  <a:pt x="3071" y="10656"/>
                  <a:pt x="2946" y="10764"/>
                </a:cubicBezTo>
                <a:cubicBezTo>
                  <a:pt x="2811" y="10881"/>
                  <a:pt x="2710" y="10875"/>
                  <a:pt x="2560" y="10748"/>
                </a:cubicBezTo>
                <a:cubicBezTo>
                  <a:pt x="2486" y="10685"/>
                  <a:pt x="2412" y="10652"/>
                  <a:pt x="2323" y="10649"/>
                </a:cubicBezTo>
                <a:close/>
                <a:moveTo>
                  <a:pt x="17552" y="16262"/>
                </a:moveTo>
                <a:cubicBezTo>
                  <a:pt x="17544" y="16262"/>
                  <a:pt x="17527" y="16327"/>
                  <a:pt x="17515" y="16407"/>
                </a:cubicBezTo>
                <a:cubicBezTo>
                  <a:pt x="17502" y="16487"/>
                  <a:pt x="17509" y="16552"/>
                  <a:pt x="17530" y="16552"/>
                </a:cubicBezTo>
                <a:cubicBezTo>
                  <a:pt x="17551" y="16552"/>
                  <a:pt x="17569" y="16487"/>
                  <a:pt x="17569" y="16407"/>
                </a:cubicBezTo>
                <a:cubicBezTo>
                  <a:pt x="17569" y="16327"/>
                  <a:pt x="17561" y="16262"/>
                  <a:pt x="17552" y="1626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3680595" y="3729990"/>
            <a:ext cx="482536" cy="345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350" name="Shape 350"/>
          <p:cNvSpPr/>
          <p:nvPr/>
        </p:nvSpPr>
        <p:spPr>
          <a:xfrm>
            <a:off x="2857500" y="952500"/>
            <a:ext cx="5080000" cy="3810000"/>
          </a:xfrm>
          <a:prstGeom prst="rect">
            <a:avLst/>
          </a:prstGeom>
          <a:solidFill>
            <a:srgbClr val="A7A7A7"/>
          </a:solidFill>
          <a:ln w="25400">
            <a:solidFill>
              <a:srgbClr val="A7A7A7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51" name="Shape 351"/>
          <p:cNvSpPr/>
          <p:nvPr/>
        </p:nvSpPr>
        <p:spPr>
          <a:xfrm>
            <a:off x="3365500" y="1460500"/>
            <a:ext cx="4064000" cy="2794000"/>
          </a:xfrm>
          <a:prstGeom prst="rect">
            <a:avLst/>
          </a:prstGeom>
          <a:solidFill>
            <a:srgbClr val="FFFFFF"/>
          </a:solidFill>
          <a:ln w="25400">
            <a:solidFill>
              <a:srgbClr val="FFFFFF"/>
            </a:solidFill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  <p:sp>
        <p:nvSpPr>
          <p:cNvPr id="352" name="Shape 352"/>
          <p:cNvSpPr/>
          <p:nvPr/>
        </p:nvSpPr>
        <p:spPr>
          <a:xfrm>
            <a:off x="4702207" y="2624454"/>
            <a:ext cx="1684695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Problem domain</a:t>
            </a:r>
          </a:p>
        </p:txBody>
      </p:sp>
      <p:sp>
        <p:nvSpPr>
          <p:cNvPr id="353" name="Shape 353"/>
          <p:cNvSpPr/>
          <p:nvPr/>
        </p:nvSpPr>
        <p:spPr>
          <a:xfrm>
            <a:off x="3470275" y="969094"/>
            <a:ext cx="3489301" cy="481162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4" name="Shape 354"/>
          <p:cNvSpPr/>
          <p:nvPr/>
        </p:nvSpPr>
        <p:spPr>
          <a:xfrm>
            <a:off x="4602362" y="1043304"/>
            <a:ext cx="1884385" cy="34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Random boundary</a:t>
            </a:r>
          </a:p>
        </p:txBody>
      </p:sp>
      <p:sp>
        <p:nvSpPr>
          <p:cNvPr id="355" name="Shape 355"/>
          <p:cNvSpPr/>
          <p:nvPr/>
        </p:nvSpPr>
        <p:spPr>
          <a:xfrm>
            <a:off x="3492500" y="1447800"/>
            <a:ext cx="3492500" cy="1869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358" name="Shape 358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59" name="Shape 359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360" name="Shape 360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1" name="Shape 361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2" name="Shape 362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3" name="Shape 363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4" name="Shape 364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5" name="Shape 365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6" name="Shape 366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7" name="Shape 367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8" name="Shape 368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69" name="Shape 369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0" name="Shape 370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1" name="Shape 371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2" name="Shape 372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3" name="Shape 373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4" name="Shape 374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5" name="Shape 375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6" name="Shape 376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7" name="Shape 377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8" name="Shape 378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79" name="Shape 379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0" name="Shape 380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1" name="Shape 381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2" name="Shape 382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3" name="Shape 383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4" name="Shape 384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5" name="Shape 385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6" name="Shape 386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7" name="Shape 387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8" name="Shape 388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89" name="Shape 389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0" name="Shape 390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1" name="Shape 391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2" name="Shape 392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3" name="Shape 393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4" name="Shape 394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395" name="Shape 395"/>
          <p:cNvSpPr/>
          <p:nvPr/>
        </p:nvSpPr>
        <p:spPr>
          <a:xfrm>
            <a:off x="660464" y="868680"/>
            <a:ext cx="3302532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</p:txBody>
      </p:sp>
      <p:sp>
        <p:nvSpPr>
          <p:cNvPr id="396" name="Shape 396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6" grpId="2"/>
      <p:bldP build="whole" bldLvl="1" animBg="1" rev="0" advAuto="0" spid="39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title"/>
          </p:nvPr>
        </p:nvSpPr>
        <p:spPr>
          <a:xfrm>
            <a:off x="1676400" y="148827"/>
            <a:ext cx="6477000" cy="708424"/>
          </a:xfrm>
          <a:prstGeom prst="rect">
            <a:avLst/>
          </a:prstGeom>
        </p:spPr>
        <p:txBody>
          <a:bodyPr/>
          <a:lstStyle>
            <a:lvl1pPr>
              <a:defRPr>
                <a:ln w="9524">
                  <a:solidFill>
                    <a:srgbClr val="FFFFFF"/>
                  </a:solidFill>
                </a:ln>
                <a:solidFill>
                  <a:srgbClr val="FFFFFF"/>
                </a:solidFill>
              </a:defRPr>
            </a:lvl1pPr>
          </a:lstStyle>
          <a:p>
            <a:pPr/>
            <a:r>
              <a:t>Boundary construction</a:t>
            </a:r>
          </a:p>
        </p:txBody>
      </p:sp>
      <p:sp>
        <p:nvSpPr>
          <p:cNvPr id="399" name="Shape 399"/>
          <p:cNvSpPr/>
          <p:nvPr/>
        </p:nvSpPr>
        <p:spPr>
          <a:xfrm>
            <a:off x="4402666" y="882120"/>
            <a:ext cx="4572001" cy="3048001"/>
          </a:xfrm>
          <a:prstGeom prst="rect">
            <a:avLst/>
          </a:prstGeom>
          <a:solidFill>
            <a:srgbClr val="A7A7A7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0" name="Shape 400"/>
          <p:cNvSpPr/>
          <p:nvPr/>
        </p:nvSpPr>
        <p:spPr>
          <a:xfrm>
            <a:off x="4402666" y="3928533"/>
            <a:ext cx="4572001" cy="762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401" name="Shape 401"/>
          <p:cNvSpPr/>
          <p:nvPr/>
        </p:nvSpPr>
        <p:spPr>
          <a:xfrm>
            <a:off x="4402666" y="113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2" name="Shape 402"/>
          <p:cNvSpPr/>
          <p:nvPr/>
        </p:nvSpPr>
        <p:spPr>
          <a:xfrm>
            <a:off x="4402666" y="88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3" name="Shape 403"/>
          <p:cNvSpPr/>
          <p:nvPr/>
        </p:nvSpPr>
        <p:spPr>
          <a:xfrm>
            <a:off x="4402666" y="164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4" name="Shape 404"/>
          <p:cNvSpPr/>
          <p:nvPr/>
        </p:nvSpPr>
        <p:spPr>
          <a:xfrm>
            <a:off x="4402666" y="138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5" name="Shape 405"/>
          <p:cNvSpPr/>
          <p:nvPr/>
        </p:nvSpPr>
        <p:spPr>
          <a:xfrm>
            <a:off x="4402666" y="215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6" name="Shape 406"/>
          <p:cNvSpPr/>
          <p:nvPr/>
        </p:nvSpPr>
        <p:spPr>
          <a:xfrm>
            <a:off x="4402666" y="189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7" name="Shape 407"/>
          <p:cNvSpPr/>
          <p:nvPr/>
        </p:nvSpPr>
        <p:spPr>
          <a:xfrm>
            <a:off x="4402666" y="265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8" name="Shape 408"/>
          <p:cNvSpPr/>
          <p:nvPr/>
        </p:nvSpPr>
        <p:spPr>
          <a:xfrm>
            <a:off x="4402666" y="240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09" name="Shape 409"/>
          <p:cNvSpPr/>
          <p:nvPr/>
        </p:nvSpPr>
        <p:spPr>
          <a:xfrm>
            <a:off x="4402666" y="316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0" name="Shape 410"/>
          <p:cNvSpPr/>
          <p:nvPr/>
        </p:nvSpPr>
        <p:spPr>
          <a:xfrm>
            <a:off x="4402666" y="291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1" name="Shape 411"/>
          <p:cNvSpPr/>
          <p:nvPr/>
        </p:nvSpPr>
        <p:spPr>
          <a:xfrm>
            <a:off x="4402666" y="3674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2" name="Shape 412"/>
          <p:cNvSpPr/>
          <p:nvPr/>
        </p:nvSpPr>
        <p:spPr>
          <a:xfrm>
            <a:off x="4402666" y="342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3" name="Shape 413"/>
          <p:cNvSpPr/>
          <p:nvPr/>
        </p:nvSpPr>
        <p:spPr>
          <a:xfrm>
            <a:off x="4402666" y="4182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4" name="Shape 414"/>
          <p:cNvSpPr/>
          <p:nvPr/>
        </p:nvSpPr>
        <p:spPr>
          <a:xfrm>
            <a:off x="4402666" y="3928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5" name="Shape 415"/>
          <p:cNvSpPr/>
          <p:nvPr/>
        </p:nvSpPr>
        <p:spPr>
          <a:xfrm>
            <a:off x="4402666" y="4690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6" name="Shape 416"/>
          <p:cNvSpPr/>
          <p:nvPr/>
        </p:nvSpPr>
        <p:spPr>
          <a:xfrm>
            <a:off x="4402666" y="4436533"/>
            <a:ext cx="4572001" cy="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7" name="Shape 417"/>
          <p:cNvSpPr/>
          <p:nvPr/>
        </p:nvSpPr>
        <p:spPr>
          <a:xfrm flipH="1">
            <a:off x="4402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8" name="Shape 418"/>
          <p:cNvSpPr/>
          <p:nvPr/>
        </p:nvSpPr>
        <p:spPr>
          <a:xfrm>
            <a:off x="465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19" name="Shape 419"/>
          <p:cNvSpPr/>
          <p:nvPr/>
        </p:nvSpPr>
        <p:spPr>
          <a:xfrm flipH="1">
            <a:off x="491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0" name="Shape 420"/>
          <p:cNvSpPr/>
          <p:nvPr/>
        </p:nvSpPr>
        <p:spPr>
          <a:xfrm>
            <a:off x="516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1" name="Shape 421"/>
          <p:cNvSpPr/>
          <p:nvPr/>
        </p:nvSpPr>
        <p:spPr>
          <a:xfrm flipH="1">
            <a:off x="5418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2" name="Shape 422"/>
          <p:cNvSpPr/>
          <p:nvPr/>
        </p:nvSpPr>
        <p:spPr>
          <a:xfrm>
            <a:off x="5672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3" name="Shape 423"/>
          <p:cNvSpPr/>
          <p:nvPr/>
        </p:nvSpPr>
        <p:spPr>
          <a:xfrm flipH="1">
            <a:off x="5926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4" name="Shape 424"/>
          <p:cNvSpPr/>
          <p:nvPr/>
        </p:nvSpPr>
        <p:spPr>
          <a:xfrm>
            <a:off x="6180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5" name="Shape 425"/>
          <p:cNvSpPr/>
          <p:nvPr/>
        </p:nvSpPr>
        <p:spPr>
          <a:xfrm flipH="1">
            <a:off x="6434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6" name="Shape 426"/>
          <p:cNvSpPr/>
          <p:nvPr/>
        </p:nvSpPr>
        <p:spPr>
          <a:xfrm>
            <a:off x="6688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7" name="Shape 427"/>
          <p:cNvSpPr/>
          <p:nvPr/>
        </p:nvSpPr>
        <p:spPr>
          <a:xfrm>
            <a:off x="6942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8" name="Shape 428"/>
          <p:cNvSpPr/>
          <p:nvPr/>
        </p:nvSpPr>
        <p:spPr>
          <a:xfrm>
            <a:off x="7196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29" name="Shape 429"/>
          <p:cNvSpPr/>
          <p:nvPr/>
        </p:nvSpPr>
        <p:spPr>
          <a:xfrm>
            <a:off x="7450666" y="880533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0" name="Shape 430"/>
          <p:cNvSpPr/>
          <p:nvPr/>
        </p:nvSpPr>
        <p:spPr>
          <a:xfrm>
            <a:off x="7704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1" name="Shape 431"/>
          <p:cNvSpPr/>
          <p:nvPr/>
        </p:nvSpPr>
        <p:spPr>
          <a:xfrm>
            <a:off x="7958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2" name="Shape 432"/>
          <p:cNvSpPr/>
          <p:nvPr/>
        </p:nvSpPr>
        <p:spPr>
          <a:xfrm>
            <a:off x="8212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3" name="Shape 433"/>
          <p:cNvSpPr/>
          <p:nvPr/>
        </p:nvSpPr>
        <p:spPr>
          <a:xfrm>
            <a:off x="8466666" y="880533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4" name="Shape 434"/>
          <p:cNvSpPr/>
          <p:nvPr/>
        </p:nvSpPr>
        <p:spPr>
          <a:xfrm>
            <a:off x="8720666" y="874225"/>
            <a:ext cx="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5" name="Shape 435"/>
          <p:cNvSpPr/>
          <p:nvPr/>
        </p:nvSpPr>
        <p:spPr>
          <a:xfrm>
            <a:off x="8974666" y="874225"/>
            <a:ext cx="12701" cy="3810001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/>
          </a:p>
        </p:txBody>
      </p:sp>
      <p:sp>
        <p:nvSpPr>
          <p:cNvPr id="436" name="Shape 436"/>
          <p:cNvSpPr/>
          <p:nvPr/>
        </p:nvSpPr>
        <p:spPr>
          <a:xfrm>
            <a:off x="660464" y="868680"/>
            <a:ext cx="3764085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r>
              <a:t>While not all boundary assigned{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Randomly choose a point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While we are growing region{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Randomly decide whether to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If grow{</a:t>
            </a:r>
          </a:p>
          <a:p>
            <a:pPr>
              <a:defRPr>
                <a:solidFill>
                  <a:srgbClr val="FFFFFF"/>
                </a:solidFill>
              </a:defRPr>
            </a:pPr>
            <a:r>
              <a:t>            </a:t>
            </a:r>
          </a:p>
        </p:txBody>
      </p:sp>
      <p:sp>
        <p:nvSpPr>
          <p:cNvPr id="437" name="Shape 437"/>
          <p:cNvSpPr/>
          <p:nvPr/>
        </p:nvSpPr>
        <p:spPr>
          <a:xfrm>
            <a:off x="6172729" y="1904470"/>
            <a:ext cx="254001" cy="254001"/>
          </a:xfrm>
          <a:prstGeom prst="rect">
            <a:avLst/>
          </a:prstGeom>
          <a:gradFill>
            <a:gsLst>
              <a:gs pos="0">
                <a:schemeClr val="accent4">
                  <a:hueOff val="584457"/>
                  <a:lumOff val="40069"/>
                </a:schemeClr>
              </a:gs>
              <a:gs pos="35000">
                <a:srgbClr val="C2E8FF"/>
              </a:gs>
              <a:gs pos="100000">
                <a:schemeClr val="accent4">
                  <a:hueOff val="680909"/>
                  <a:lumOff val="52345"/>
                </a:schemeClr>
              </a:gs>
            </a:gsLst>
            <a:lin ang="16200000"/>
          </a:gradFill>
          <a:ln>
            <a:solidFill>
              <a:srgbClr val="00A9D7"/>
            </a:solidFill>
          </a:ln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animatedPresentermedia.com - cold fusion - animated">
  <a:themeElements>
    <a:clrScheme name="animatedPresentermedia.com - cold fusion - animat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000FF"/>
      </a:hlink>
      <a:folHlink>
        <a:srgbClr val="FF00FF"/>
      </a:folHlink>
    </a:clrScheme>
    <a:fontScheme name="animatedPresentermedia.com - cold fusion - animate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nimatedPresentermedia.com - cold fusion - anima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animatedPresentermedia.com - cold fusion - animated">
  <a:themeElements>
    <a:clrScheme name="animatedPresentermedia.com - cold fusion - animate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0000FF"/>
      </a:hlink>
      <a:folHlink>
        <a:srgbClr val="FF00FF"/>
      </a:folHlink>
    </a:clrScheme>
    <a:fontScheme name="animatedPresentermedia.com - cold fusion - animate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animatedPresentermedia.com - cold fusion - animate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Franklin Gothic Book"/>
            <a:ea typeface="Franklin Gothic Book"/>
            <a:cs typeface="Franklin Gothic Book"/>
            <a:sym typeface="Franklin Gothic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